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7" r:id="rId4"/>
  </p:sldMasterIdLst>
  <p:notesMasterIdLst>
    <p:notesMasterId r:id="rId12"/>
  </p:notesMasterIdLst>
  <p:handoutMasterIdLst>
    <p:handoutMasterId r:id="rId13"/>
  </p:handoutMasterIdLst>
  <p:sldIdLst>
    <p:sldId id="304" r:id="rId5"/>
    <p:sldId id="336" r:id="rId6"/>
    <p:sldId id="334" r:id="rId7"/>
    <p:sldId id="333" r:id="rId8"/>
    <p:sldId id="337" r:id="rId9"/>
    <p:sldId id="338" r:id="rId10"/>
    <p:sldId id="335" r:id="rId11"/>
  </p:sldIdLst>
  <p:sldSz cx="12192000" cy="6858000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3912" userDrawn="1">
          <p15:clr>
            <a:srgbClr val="A4A3A4"/>
          </p15:clr>
        </p15:guide>
        <p15:guide id="3" orient="horz" pos="4200" userDrawn="1">
          <p15:clr>
            <a:srgbClr val="A4A3A4"/>
          </p15:clr>
        </p15:guide>
        <p15:guide id="4" pos="224" userDrawn="1">
          <p15:clr>
            <a:srgbClr val="A4A3A4"/>
          </p15:clr>
        </p15:guide>
        <p15:guide id="5" pos="7131" userDrawn="1">
          <p15:clr>
            <a:srgbClr val="A4A3A4"/>
          </p15:clr>
        </p15:guide>
        <p15:guide id="6" pos="615" userDrawn="1">
          <p15:clr>
            <a:srgbClr val="A4A3A4"/>
          </p15:clr>
        </p15:guide>
        <p15:guide id="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929"/>
    <a:srgbClr val="505050"/>
    <a:srgbClr val="7F7F7F"/>
    <a:srgbClr val="B2B2B2"/>
    <a:srgbClr val="FFFFFF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79971" autoAdjust="0"/>
  </p:normalViewPr>
  <p:slideViewPr>
    <p:cSldViewPr snapToGrid="0">
      <p:cViewPr varScale="1">
        <p:scale>
          <a:sx n="73" d="100"/>
          <a:sy n="73" d="100"/>
        </p:scale>
        <p:origin x="84" y="78"/>
      </p:cViewPr>
      <p:guideLst>
        <p:guide orient="horz" pos="3912"/>
        <p:guide orient="horz" pos="4200"/>
        <p:guide pos="224"/>
        <p:guide pos="7131"/>
        <p:guide pos="615"/>
        <p:guide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09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A95D22-35A5-4C1F-8292-B1C15C747AA5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525"/>
            <a:ext cx="3038475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772525"/>
            <a:ext cx="3038475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CD40B9-7B10-4D51-813E-164F0DB88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225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rebuchet MS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rebuchet MS" pitchFamily="34" charset="0"/>
              </a:defRPr>
            </a:lvl1pPr>
          </a:lstStyle>
          <a:p>
            <a:fld id="{AE640BB1-B51C-4832-82B1-1E6E59BFB87D}" type="datetimeFigureOut">
              <a:rPr lang="en-US" smtClean="0"/>
              <a:pPr/>
              <a:t>11/30/2017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7038" y="692150"/>
            <a:ext cx="61563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rebuchet MS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9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1">
                <a:latin typeface="Trebuchet MS" pitchFamily="34" charset="0"/>
              </a:defRPr>
            </a:lvl1pPr>
          </a:lstStyle>
          <a:p>
            <a:fld id="{9AD0E5EB-ED47-4600-A4D9-7ADC12947A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01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rebuchet MS" pitchFamily="34" charset="0"/>
        <a:ea typeface="+mn-ea"/>
        <a:cs typeface="+mn-cs"/>
      </a:defRPr>
    </a:lvl1pPr>
    <a:lvl2pPr marL="228600" indent="-22860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Trebuchet MS" pitchFamily="34" charset="0"/>
        <a:ea typeface="+mn-ea"/>
        <a:cs typeface="+mn-cs"/>
      </a:defRPr>
    </a:lvl2pPr>
    <a:lvl3pPr marL="457200" indent="-228600" algn="l" defTabSz="914400" rtl="0" eaLnBrk="1" latinLnBrk="0" hangingPunct="1">
      <a:buFont typeface="Trebuchet MS" pitchFamily="34" charset="0"/>
      <a:buChar char="–"/>
      <a:defRPr sz="1200" kern="1200">
        <a:solidFill>
          <a:schemeClr val="tx1"/>
        </a:solidFill>
        <a:latin typeface="Trebuchet MS" pitchFamily="34" charset="0"/>
        <a:ea typeface="+mn-ea"/>
        <a:cs typeface="+mn-cs"/>
      </a:defRPr>
    </a:lvl3pPr>
    <a:lvl4pPr marL="685800" indent="-22860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Trebuchet MS" pitchFamily="34" charset="0"/>
        <a:ea typeface="+mn-ea"/>
        <a:cs typeface="+mn-cs"/>
      </a:defRPr>
    </a:lvl4pPr>
    <a:lvl5pPr marL="914400" indent="-228600" algn="l" defTabSz="914400" rtl="0" eaLnBrk="1" latinLnBrk="0" hangingPunct="1">
      <a:buFont typeface="Trebuchet MS" pitchFamily="34" charset="0"/>
      <a:buChar char="–"/>
      <a:defRPr sz="1200" kern="1200">
        <a:solidFill>
          <a:schemeClr val="tx1"/>
        </a:solidFill>
        <a:latin typeface="Trebuchet MS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7038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0E5EB-ED47-4600-A4D9-7ADC12947A7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0E5EB-ED47-4600-A4D9-7ADC12947A7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01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igh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 userDrawn="1"/>
        </p:nvGrpSpPr>
        <p:grpSpPr>
          <a:xfrm>
            <a:off x="-3" y="3388668"/>
            <a:ext cx="10690979" cy="2220363"/>
            <a:chOff x="-2" y="2795644"/>
            <a:chExt cx="8018234" cy="2220363"/>
          </a:xfrm>
          <a:solidFill>
            <a:schemeClr val="accent2"/>
          </a:solidFill>
        </p:grpSpPr>
        <p:sp>
          <p:nvSpPr>
            <p:cNvPr id="21" name="Rectangle 20"/>
            <p:cNvSpPr/>
            <p:nvPr/>
          </p:nvSpPr>
          <p:spPr>
            <a:xfrm>
              <a:off x="-2" y="2795644"/>
              <a:ext cx="8018234" cy="11179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" y="3898068"/>
              <a:ext cx="5741772" cy="11179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66787" y="3617049"/>
            <a:ext cx="9779859" cy="60007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866786" y="4615117"/>
            <a:ext cx="4938063" cy="384048"/>
          </a:xfrm>
        </p:spPr>
        <p:txBody>
          <a:bodyPr vert="horz" lIns="91440" tIns="0" rIns="91440" bIns="0" rtlCol="0">
            <a:noAutofit/>
          </a:bodyPr>
          <a:lstStyle>
            <a:lvl1pPr marL="227013" indent="-227013">
              <a:buNone/>
              <a:defRPr lang="en-US" sz="1800" dirty="0">
                <a:solidFill>
                  <a:srgbClr val="FFFFFF"/>
                </a:solidFill>
              </a:defRPr>
            </a:lvl1pPr>
          </a:lstStyle>
          <a:p>
            <a:pPr marL="0" lvl="0" indent="0"/>
            <a:r>
              <a:rPr lang="en-US"/>
              <a:t>Click to edit Master text styles</a:t>
            </a:r>
          </a:p>
        </p:txBody>
      </p:sp>
      <p:sp>
        <p:nvSpPr>
          <p:cNvPr id="19" name="Text Box 15"/>
          <p:cNvSpPr txBox="1">
            <a:spLocks noChangeArrowheads="1"/>
          </p:cNvSpPr>
          <p:nvPr userDrawn="1"/>
        </p:nvSpPr>
        <p:spPr bwMode="auto">
          <a:xfrm>
            <a:off x="1031787" y="6119287"/>
            <a:ext cx="99208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2">
                    <a:alpha val="50195"/>
                  </a:schemeClr>
                </a:solidFill>
              </a14:hiddenFill>
            </a:ext>
            <a:ext uri="{91240B29-F687-4f45-9708-019B960494DF}">
              <a14:hiddenLine xmlns="" xmlns:a14="http://schemas.microsoft.com/office/drawing/2010/main" w="19050" algn="ctr">
                <a:solidFill>
                  <a:schemeClr val="accent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>
            <a:lvl1pPr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sz="1200" b="0">
                <a:solidFill>
                  <a:schemeClr val="bg1"/>
                </a:solidFill>
                <a:latin typeface="Calibri Light" panose="020F0302020204030204" pitchFamily="34" charset="0"/>
              </a:rPr>
              <a:t>NYSE: </a:t>
            </a:r>
            <a:r>
              <a:rPr lang="en-US" sz="1200">
                <a:solidFill>
                  <a:schemeClr val="bg1"/>
                </a:solidFill>
                <a:latin typeface="Calibri" panose="020F0502020204030204" pitchFamily="34" charset="0"/>
              </a:rPr>
              <a:t>DVN</a:t>
            </a:r>
          </a:p>
          <a:p>
            <a:pPr eaLnBrk="1" hangingPunct="1"/>
            <a:r>
              <a:rPr lang="en-US" sz="1200" b="0">
                <a:solidFill>
                  <a:schemeClr val="bg1"/>
                </a:solidFill>
                <a:latin typeface="Calibri" panose="020F0502020204030204" pitchFamily="34" charset="0"/>
              </a:rPr>
              <a:t>devonenergy.com</a:t>
            </a:r>
          </a:p>
        </p:txBody>
      </p:sp>
      <p:grpSp>
        <p:nvGrpSpPr>
          <p:cNvPr id="23" name="Group 10"/>
          <p:cNvGrpSpPr>
            <a:grpSpLocks noChangeAspect="1"/>
          </p:cNvGrpSpPr>
          <p:nvPr userDrawn="1"/>
        </p:nvGrpSpPr>
        <p:grpSpPr bwMode="auto">
          <a:xfrm>
            <a:off x="9659995" y="449019"/>
            <a:ext cx="1679871" cy="734323"/>
            <a:chOff x="12096" y="-1776"/>
            <a:chExt cx="2383" cy="1042"/>
          </a:xfrm>
          <a:effectLst>
            <a:outerShdw blurRad="101600" sx="102000" sy="102000" algn="ctr" rotWithShape="0">
              <a:prstClr val="black">
                <a:alpha val="50000"/>
              </a:prstClr>
            </a:outerShdw>
          </a:effectLst>
        </p:grpSpPr>
        <p:sp>
          <p:nvSpPr>
            <p:cNvPr id="24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2096" y="-1776"/>
              <a:ext cx="2381" cy="10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5" name="Freeform 12"/>
            <p:cNvSpPr>
              <a:spLocks noEditPoints="1"/>
            </p:cNvSpPr>
            <p:nvPr/>
          </p:nvSpPr>
          <p:spPr bwMode="auto">
            <a:xfrm>
              <a:off x="12098" y="-1294"/>
              <a:ext cx="459" cy="560"/>
            </a:xfrm>
            <a:custGeom>
              <a:avLst/>
              <a:gdLst>
                <a:gd name="T0" fmla="*/ 83 w 194"/>
                <a:gd name="T1" fmla="*/ 208 h 237"/>
                <a:gd name="T2" fmla="*/ 43 w 194"/>
                <a:gd name="T3" fmla="*/ 152 h 237"/>
                <a:gd name="T4" fmla="*/ 86 w 194"/>
                <a:gd name="T5" fmla="*/ 95 h 237"/>
                <a:gd name="T6" fmla="*/ 130 w 194"/>
                <a:gd name="T7" fmla="*/ 150 h 237"/>
                <a:gd name="T8" fmla="*/ 83 w 194"/>
                <a:gd name="T9" fmla="*/ 208 h 237"/>
                <a:gd name="T10" fmla="*/ 169 w 194"/>
                <a:gd name="T11" fmla="*/ 0 h 237"/>
                <a:gd name="T12" fmla="*/ 104 w 194"/>
                <a:gd name="T13" fmla="*/ 0 h 237"/>
                <a:gd name="T14" fmla="*/ 104 w 194"/>
                <a:gd name="T15" fmla="*/ 29 h 237"/>
                <a:gd name="T16" fmla="*/ 128 w 194"/>
                <a:gd name="T17" fmla="*/ 29 h 237"/>
                <a:gd name="T18" fmla="*/ 128 w 194"/>
                <a:gd name="T19" fmla="*/ 96 h 237"/>
                <a:gd name="T20" fmla="*/ 128 w 194"/>
                <a:gd name="T21" fmla="*/ 96 h 237"/>
                <a:gd name="T22" fmla="*/ 75 w 194"/>
                <a:gd name="T23" fmla="*/ 66 h 237"/>
                <a:gd name="T24" fmla="*/ 0 w 194"/>
                <a:gd name="T25" fmla="*/ 153 h 237"/>
                <a:gd name="T26" fmla="*/ 73 w 194"/>
                <a:gd name="T27" fmla="*/ 237 h 237"/>
                <a:gd name="T28" fmla="*/ 131 w 194"/>
                <a:gd name="T29" fmla="*/ 204 h 237"/>
                <a:gd name="T30" fmla="*/ 131 w 194"/>
                <a:gd name="T31" fmla="*/ 204 h 237"/>
                <a:gd name="T32" fmla="*/ 131 w 194"/>
                <a:gd name="T33" fmla="*/ 233 h 237"/>
                <a:gd name="T34" fmla="*/ 194 w 194"/>
                <a:gd name="T35" fmla="*/ 233 h 237"/>
                <a:gd name="T36" fmla="*/ 194 w 194"/>
                <a:gd name="T37" fmla="*/ 204 h 237"/>
                <a:gd name="T38" fmla="*/ 169 w 194"/>
                <a:gd name="T39" fmla="*/ 204 h 237"/>
                <a:gd name="T40" fmla="*/ 169 w 194"/>
                <a:gd name="T4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237">
                  <a:moveTo>
                    <a:pt x="83" y="208"/>
                  </a:moveTo>
                  <a:cubicBezTo>
                    <a:pt x="58" y="208"/>
                    <a:pt x="43" y="186"/>
                    <a:pt x="43" y="152"/>
                  </a:cubicBezTo>
                  <a:cubicBezTo>
                    <a:pt x="43" y="122"/>
                    <a:pt x="54" y="95"/>
                    <a:pt x="86" y="95"/>
                  </a:cubicBezTo>
                  <a:cubicBezTo>
                    <a:pt x="117" y="95"/>
                    <a:pt x="130" y="121"/>
                    <a:pt x="130" y="150"/>
                  </a:cubicBezTo>
                  <a:cubicBezTo>
                    <a:pt x="130" y="184"/>
                    <a:pt x="118" y="208"/>
                    <a:pt x="83" y="208"/>
                  </a:cubicBezTo>
                  <a:moveTo>
                    <a:pt x="169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20" y="78"/>
                    <a:pt x="101" y="66"/>
                    <a:pt x="75" y="66"/>
                  </a:cubicBezTo>
                  <a:cubicBezTo>
                    <a:pt x="30" y="66"/>
                    <a:pt x="0" y="97"/>
                    <a:pt x="0" y="153"/>
                  </a:cubicBezTo>
                  <a:cubicBezTo>
                    <a:pt x="0" y="198"/>
                    <a:pt x="23" y="237"/>
                    <a:pt x="73" y="237"/>
                  </a:cubicBezTo>
                  <a:cubicBezTo>
                    <a:pt x="101" y="237"/>
                    <a:pt x="118" y="227"/>
                    <a:pt x="131" y="204"/>
                  </a:cubicBezTo>
                  <a:cubicBezTo>
                    <a:pt x="131" y="204"/>
                    <a:pt x="131" y="204"/>
                    <a:pt x="131" y="204"/>
                  </a:cubicBezTo>
                  <a:cubicBezTo>
                    <a:pt x="131" y="233"/>
                    <a:pt x="131" y="233"/>
                    <a:pt x="131" y="233"/>
                  </a:cubicBezTo>
                  <a:cubicBezTo>
                    <a:pt x="194" y="233"/>
                    <a:pt x="194" y="233"/>
                    <a:pt x="194" y="233"/>
                  </a:cubicBezTo>
                  <a:cubicBezTo>
                    <a:pt x="194" y="204"/>
                    <a:pt x="194" y="204"/>
                    <a:pt x="194" y="204"/>
                  </a:cubicBezTo>
                  <a:cubicBezTo>
                    <a:pt x="169" y="204"/>
                    <a:pt x="169" y="204"/>
                    <a:pt x="169" y="2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6" name="Freeform 13"/>
            <p:cNvSpPr>
              <a:spLocks noEditPoints="1"/>
            </p:cNvSpPr>
            <p:nvPr/>
          </p:nvSpPr>
          <p:spPr bwMode="auto">
            <a:xfrm>
              <a:off x="12547" y="-1138"/>
              <a:ext cx="390" cy="404"/>
            </a:xfrm>
            <a:custGeom>
              <a:avLst/>
              <a:gdLst>
                <a:gd name="T0" fmla="*/ 42 w 165"/>
                <a:gd name="T1" fmla="*/ 70 h 171"/>
                <a:gd name="T2" fmla="*/ 84 w 165"/>
                <a:gd name="T3" fmla="*/ 28 h 171"/>
                <a:gd name="T4" fmla="*/ 125 w 165"/>
                <a:gd name="T5" fmla="*/ 70 h 171"/>
                <a:gd name="T6" fmla="*/ 42 w 165"/>
                <a:gd name="T7" fmla="*/ 70 h 171"/>
                <a:gd name="T8" fmla="*/ 163 w 165"/>
                <a:gd name="T9" fmla="*/ 61 h 171"/>
                <a:gd name="T10" fmla="*/ 86 w 165"/>
                <a:gd name="T11" fmla="*/ 0 h 171"/>
                <a:gd name="T12" fmla="*/ 0 w 165"/>
                <a:gd name="T13" fmla="*/ 84 h 171"/>
                <a:gd name="T14" fmla="*/ 87 w 165"/>
                <a:gd name="T15" fmla="*/ 171 h 171"/>
                <a:gd name="T16" fmla="*/ 164 w 165"/>
                <a:gd name="T17" fmla="*/ 116 h 171"/>
                <a:gd name="T18" fmla="*/ 125 w 165"/>
                <a:gd name="T19" fmla="*/ 116 h 171"/>
                <a:gd name="T20" fmla="*/ 86 w 165"/>
                <a:gd name="T21" fmla="*/ 143 h 171"/>
                <a:gd name="T22" fmla="*/ 84 w 165"/>
                <a:gd name="T23" fmla="*/ 143 h 171"/>
                <a:gd name="T24" fmla="*/ 42 w 165"/>
                <a:gd name="T25" fmla="*/ 97 h 171"/>
                <a:gd name="T26" fmla="*/ 165 w 165"/>
                <a:gd name="T27" fmla="*/ 97 h 171"/>
                <a:gd name="T28" fmla="*/ 163 w 165"/>
                <a:gd name="T29" fmla="*/ 6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171">
                  <a:moveTo>
                    <a:pt x="42" y="70"/>
                  </a:moveTo>
                  <a:cubicBezTo>
                    <a:pt x="42" y="45"/>
                    <a:pt x="59" y="28"/>
                    <a:pt x="84" y="28"/>
                  </a:cubicBezTo>
                  <a:cubicBezTo>
                    <a:pt x="110" y="28"/>
                    <a:pt x="124" y="44"/>
                    <a:pt x="125" y="70"/>
                  </a:cubicBezTo>
                  <a:lnTo>
                    <a:pt x="42" y="70"/>
                  </a:lnTo>
                  <a:close/>
                  <a:moveTo>
                    <a:pt x="163" y="61"/>
                  </a:moveTo>
                  <a:cubicBezTo>
                    <a:pt x="156" y="23"/>
                    <a:pt x="127" y="0"/>
                    <a:pt x="86" y="0"/>
                  </a:cubicBezTo>
                  <a:cubicBezTo>
                    <a:pt x="34" y="0"/>
                    <a:pt x="0" y="32"/>
                    <a:pt x="0" y="84"/>
                  </a:cubicBezTo>
                  <a:cubicBezTo>
                    <a:pt x="0" y="138"/>
                    <a:pt x="31" y="171"/>
                    <a:pt x="87" y="171"/>
                  </a:cubicBezTo>
                  <a:cubicBezTo>
                    <a:pt x="123" y="171"/>
                    <a:pt x="158" y="156"/>
                    <a:pt x="164" y="116"/>
                  </a:cubicBezTo>
                  <a:cubicBezTo>
                    <a:pt x="164" y="116"/>
                    <a:pt x="125" y="116"/>
                    <a:pt x="125" y="116"/>
                  </a:cubicBezTo>
                  <a:cubicBezTo>
                    <a:pt x="119" y="132"/>
                    <a:pt x="105" y="142"/>
                    <a:pt x="86" y="143"/>
                  </a:cubicBezTo>
                  <a:cubicBezTo>
                    <a:pt x="84" y="143"/>
                    <a:pt x="84" y="143"/>
                    <a:pt x="84" y="143"/>
                  </a:cubicBezTo>
                  <a:cubicBezTo>
                    <a:pt x="57" y="141"/>
                    <a:pt x="42" y="125"/>
                    <a:pt x="42" y="97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5" y="85"/>
                    <a:pt x="165" y="73"/>
                    <a:pt x="163" y="6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7" name="Freeform 14"/>
            <p:cNvSpPr>
              <a:spLocks/>
            </p:cNvSpPr>
            <p:nvPr/>
          </p:nvSpPr>
          <p:spPr bwMode="auto">
            <a:xfrm>
              <a:off x="12927" y="-1129"/>
              <a:ext cx="466" cy="386"/>
            </a:xfrm>
            <a:custGeom>
              <a:avLst/>
              <a:gdLst>
                <a:gd name="T0" fmla="*/ 466 w 466"/>
                <a:gd name="T1" fmla="*/ 0 h 386"/>
                <a:gd name="T2" fmla="*/ 270 w 466"/>
                <a:gd name="T3" fmla="*/ 0 h 386"/>
                <a:gd name="T4" fmla="*/ 270 w 466"/>
                <a:gd name="T5" fmla="*/ 69 h 386"/>
                <a:gd name="T6" fmla="*/ 331 w 466"/>
                <a:gd name="T7" fmla="*/ 69 h 386"/>
                <a:gd name="T8" fmla="*/ 237 w 466"/>
                <a:gd name="T9" fmla="*/ 303 h 386"/>
                <a:gd name="T10" fmla="*/ 147 w 466"/>
                <a:gd name="T11" fmla="*/ 69 h 386"/>
                <a:gd name="T12" fmla="*/ 208 w 466"/>
                <a:gd name="T13" fmla="*/ 69 h 386"/>
                <a:gd name="T14" fmla="*/ 208 w 466"/>
                <a:gd name="T15" fmla="*/ 0 h 386"/>
                <a:gd name="T16" fmla="*/ 0 w 466"/>
                <a:gd name="T17" fmla="*/ 0 h 386"/>
                <a:gd name="T18" fmla="*/ 0 w 466"/>
                <a:gd name="T19" fmla="*/ 69 h 386"/>
                <a:gd name="T20" fmla="*/ 45 w 466"/>
                <a:gd name="T21" fmla="*/ 69 h 386"/>
                <a:gd name="T22" fmla="*/ 175 w 466"/>
                <a:gd name="T23" fmla="*/ 386 h 386"/>
                <a:gd name="T24" fmla="*/ 291 w 466"/>
                <a:gd name="T25" fmla="*/ 386 h 386"/>
                <a:gd name="T26" fmla="*/ 423 w 466"/>
                <a:gd name="T27" fmla="*/ 69 h 386"/>
                <a:gd name="T28" fmla="*/ 466 w 466"/>
                <a:gd name="T29" fmla="*/ 69 h 386"/>
                <a:gd name="T30" fmla="*/ 466 w 466"/>
                <a:gd name="T31" fmla="*/ 0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6" h="386">
                  <a:moveTo>
                    <a:pt x="466" y="0"/>
                  </a:moveTo>
                  <a:lnTo>
                    <a:pt x="270" y="0"/>
                  </a:lnTo>
                  <a:lnTo>
                    <a:pt x="270" y="69"/>
                  </a:lnTo>
                  <a:lnTo>
                    <a:pt x="331" y="69"/>
                  </a:lnTo>
                  <a:lnTo>
                    <a:pt x="237" y="303"/>
                  </a:lnTo>
                  <a:lnTo>
                    <a:pt x="147" y="69"/>
                  </a:lnTo>
                  <a:lnTo>
                    <a:pt x="208" y="69"/>
                  </a:lnTo>
                  <a:lnTo>
                    <a:pt x="208" y="0"/>
                  </a:lnTo>
                  <a:lnTo>
                    <a:pt x="0" y="0"/>
                  </a:lnTo>
                  <a:lnTo>
                    <a:pt x="0" y="69"/>
                  </a:lnTo>
                  <a:lnTo>
                    <a:pt x="45" y="69"/>
                  </a:lnTo>
                  <a:lnTo>
                    <a:pt x="175" y="386"/>
                  </a:lnTo>
                  <a:lnTo>
                    <a:pt x="291" y="386"/>
                  </a:lnTo>
                  <a:lnTo>
                    <a:pt x="423" y="69"/>
                  </a:lnTo>
                  <a:lnTo>
                    <a:pt x="466" y="69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8" name="Freeform 15"/>
            <p:cNvSpPr>
              <a:spLocks noEditPoints="1"/>
            </p:cNvSpPr>
            <p:nvPr/>
          </p:nvSpPr>
          <p:spPr bwMode="auto">
            <a:xfrm>
              <a:off x="13376" y="-1138"/>
              <a:ext cx="409" cy="404"/>
            </a:xfrm>
            <a:custGeom>
              <a:avLst/>
              <a:gdLst>
                <a:gd name="T0" fmla="*/ 87 w 173"/>
                <a:gd name="T1" fmla="*/ 142 h 171"/>
                <a:gd name="T2" fmla="*/ 43 w 173"/>
                <a:gd name="T3" fmla="*/ 86 h 171"/>
                <a:gd name="T4" fmla="*/ 87 w 173"/>
                <a:gd name="T5" fmla="*/ 29 h 171"/>
                <a:gd name="T6" fmla="*/ 131 w 173"/>
                <a:gd name="T7" fmla="*/ 86 h 171"/>
                <a:gd name="T8" fmla="*/ 87 w 173"/>
                <a:gd name="T9" fmla="*/ 142 h 171"/>
                <a:gd name="T10" fmla="*/ 87 w 173"/>
                <a:gd name="T11" fmla="*/ 0 h 171"/>
                <a:gd name="T12" fmla="*/ 0 w 173"/>
                <a:gd name="T13" fmla="*/ 86 h 171"/>
                <a:gd name="T14" fmla="*/ 87 w 173"/>
                <a:gd name="T15" fmla="*/ 171 h 171"/>
                <a:gd name="T16" fmla="*/ 173 w 173"/>
                <a:gd name="T17" fmla="*/ 86 h 171"/>
                <a:gd name="T18" fmla="*/ 87 w 173"/>
                <a:gd name="T1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71">
                  <a:moveTo>
                    <a:pt x="87" y="142"/>
                  </a:moveTo>
                  <a:cubicBezTo>
                    <a:pt x="55" y="142"/>
                    <a:pt x="43" y="114"/>
                    <a:pt x="43" y="86"/>
                  </a:cubicBezTo>
                  <a:cubicBezTo>
                    <a:pt x="43" y="57"/>
                    <a:pt x="55" y="29"/>
                    <a:pt x="87" y="29"/>
                  </a:cubicBezTo>
                  <a:cubicBezTo>
                    <a:pt x="119" y="29"/>
                    <a:pt x="131" y="57"/>
                    <a:pt x="131" y="86"/>
                  </a:cubicBezTo>
                  <a:cubicBezTo>
                    <a:pt x="131" y="114"/>
                    <a:pt x="119" y="142"/>
                    <a:pt x="87" y="142"/>
                  </a:cubicBezTo>
                  <a:moveTo>
                    <a:pt x="87" y="0"/>
                  </a:moveTo>
                  <a:cubicBezTo>
                    <a:pt x="35" y="0"/>
                    <a:pt x="0" y="32"/>
                    <a:pt x="0" y="86"/>
                  </a:cubicBezTo>
                  <a:cubicBezTo>
                    <a:pt x="0" y="139"/>
                    <a:pt x="35" y="171"/>
                    <a:pt x="87" y="171"/>
                  </a:cubicBezTo>
                  <a:cubicBezTo>
                    <a:pt x="139" y="171"/>
                    <a:pt x="173" y="139"/>
                    <a:pt x="173" y="86"/>
                  </a:cubicBezTo>
                  <a:cubicBezTo>
                    <a:pt x="173" y="32"/>
                    <a:pt x="139" y="0"/>
                    <a:pt x="8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9" name="Freeform 16"/>
            <p:cNvSpPr>
              <a:spLocks/>
            </p:cNvSpPr>
            <p:nvPr/>
          </p:nvSpPr>
          <p:spPr bwMode="auto">
            <a:xfrm>
              <a:off x="13787" y="-1138"/>
              <a:ext cx="473" cy="395"/>
            </a:xfrm>
            <a:custGeom>
              <a:avLst/>
              <a:gdLst>
                <a:gd name="T0" fmla="*/ 176 w 200"/>
                <a:gd name="T1" fmla="*/ 138 h 167"/>
                <a:gd name="T2" fmla="*/ 176 w 200"/>
                <a:gd name="T3" fmla="*/ 62 h 167"/>
                <a:gd name="T4" fmla="*/ 118 w 200"/>
                <a:gd name="T5" fmla="*/ 0 h 167"/>
                <a:gd name="T6" fmla="*/ 63 w 200"/>
                <a:gd name="T7" fmla="*/ 32 h 167"/>
                <a:gd name="T8" fmla="*/ 62 w 200"/>
                <a:gd name="T9" fmla="*/ 32 h 167"/>
                <a:gd name="T10" fmla="*/ 62 w 200"/>
                <a:gd name="T11" fmla="*/ 4 h 167"/>
                <a:gd name="T12" fmla="*/ 0 w 200"/>
                <a:gd name="T13" fmla="*/ 4 h 167"/>
                <a:gd name="T14" fmla="*/ 0 w 200"/>
                <a:gd name="T15" fmla="*/ 33 h 167"/>
                <a:gd name="T16" fmla="*/ 24 w 200"/>
                <a:gd name="T17" fmla="*/ 33 h 167"/>
                <a:gd name="T18" fmla="*/ 24 w 200"/>
                <a:gd name="T19" fmla="*/ 138 h 167"/>
                <a:gd name="T20" fmla="*/ 0 w 200"/>
                <a:gd name="T21" fmla="*/ 138 h 167"/>
                <a:gd name="T22" fmla="*/ 0 w 200"/>
                <a:gd name="T23" fmla="*/ 167 h 167"/>
                <a:gd name="T24" fmla="*/ 88 w 200"/>
                <a:gd name="T25" fmla="*/ 167 h 167"/>
                <a:gd name="T26" fmla="*/ 88 w 200"/>
                <a:gd name="T27" fmla="*/ 138 h 167"/>
                <a:gd name="T28" fmla="*/ 65 w 200"/>
                <a:gd name="T29" fmla="*/ 138 h 167"/>
                <a:gd name="T30" fmla="*/ 65 w 200"/>
                <a:gd name="T31" fmla="*/ 76 h 167"/>
                <a:gd name="T32" fmla="*/ 104 w 200"/>
                <a:gd name="T33" fmla="*/ 29 h 167"/>
                <a:gd name="T34" fmla="*/ 135 w 200"/>
                <a:gd name="T35" fmla="*/ 65 h 167"/>
                <a:gd name="T36" fmla="*/ 135 w 200"/>
                <a:gd name="T37" fmla="*/ 138 h 167"/>
                <a:gd name="T38" fmla="*/ 112 w 200"/>
                <a:gd name="T39" fmla="*/ 138 h 167"/>
                <a:gd name="T40" fmla="*/ 112 w 200"/>
                <a:gd name="T41" fmla="*/ 167 h 167"/>
                <a:gd name="T42" fmla="*/ 200 w 200"/>
                <a:gd name="T43" fmla="*/ 167 h 167"/>
                <a:gd name="T44" fmla="*/ 200 w 200"/>
                <a:gd name="T45" fmla="*/ 138 h 167"/>
                <a:gd name="T46" fmla="*/ 176 w 200"/>
                <a:gd name="T47" fmla="*/ 13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0" h="167">
                  <a:moveTo>
                    <a:pt x="176" y="138"/>
                  </a:moveTo>
                  <a:cubicBezTo>
                    <a:pt x="176" y="62"/>
                    <a:pt x="176" y="62"/>
                    <a:pt x="176" y="62"/>
                  </a:cubicBezTo>
                  <a:cubicBezTo>
                    <a:pt x="176" y="22"/>
                    <a:pt x="160" y="0"/>
                    <a:pt x="118" y="0"/>
                  </a:cubicBezTo>
                  <a:cubicBezTo>
                    <a:pt x="94" y="0"/>
                    <a:pt x="73" y="12"/>
                    <a:pt x="63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138"/>
                    <a:pt x="24" y="138"/>
                    <a:pt x="24" y="138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88" y="167"/>
                    <a:pt x="88" y="167"/>
                    <a:pt x="88" y="167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65" y="138"/>
                    <a:pt x="65" y="138"/>
                    <a:pt x="65" y="138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65" y="52"/>
                    <a:pt x="76" y="29"/>
                    <a:pt x="104" y="29"/>
                  </a:cubicBezTo>
                  <a:cubicBezTo>
                    <a:pt x="125" y="29"/>
                    <a:pt x="135" y="46"/>
                    <a:pt x="135" y="65"/>
                  </a:cubicBezTo>
                  <a:cubicBezTo>
                    <a:pt x="135" y="138"/>
                    <a:pt x="135" y="138"/>
                    <a:pt x="135" y="138"/>
                  </a:cubicBezTo>
                  <a:cubicBezTo>
                    <a:pt x="112" y="138"/>
                    <a:pt x="112" y="138"/>
                    <a:pt x="112" y="138"/>
                  </a:cubicBezTo>
                  <a:cubicBezTo>
                    <a:pt x="112" y="167"/>
                    <a:pt x="112" y="167"/>
                    <a:pt x="112" y="167"/>
                  </a:cubicBezTo>
                  <a:cubicBezTo>
                    <a:pt x="200" y="167"/>
                    <a:pt x="200" y="167"/>
                    <a:pt x="200" y="167"/>
                  </a:cubicBezTo>
                  <a:cubicBezTo>
                    <a:pt x="200" y="138"/>
                    <a:pt x="200" y="138"/>
                    <a:pt x="200" y="138"/>
                  </a:cubicBezTo>
                  <a:lnTo>
                    <a:pt x="176" y="1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30" name="Rectangle 17"/>
            <p:cNvSpPr>
              <a:spLocks noChangeArrowheads="1"/>
            </p:cNvSpPr>
            <p:nvPr/>
          </p:nvSpPr>
          <p:spPr bwMode="auto">
            <a:xfrm>
              <a:off x="13787" y="-1509"/>
              <a:ext cx="692" cy="99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31" name="Rectangle 18"/>
            <p:cNvSpPr>
              <a:spLocks noChangeArrowheads="1"/>
            </p:cNvSpPr>
            <p:nvPr/>
          </p:nvSpPr>
          <p:spPr bwMode="auto">
            <a:xfrm>
              <a:off x="14023" y="-1776"/>
              <a:ext cx="456" cy="102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32" name="Rectangle 19"/>
            <p:cNvSpPr>
              <a:spLocks noChangeArrowheads="1"/>
            </p:cNvSpPr>
            <p:nvPr/>
          </p:nvSpPr>
          <p:spPr bwMode="auto">
            <a:xfrm>
              <a:off x="13589" y="-1641"/>
              <a:ext cx="890" cy="99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6996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783" y="184177"/>
            <a:ext cx="9075868" cy="525437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832737" y="711772"/>
            <a:ext cx="9082617" cy="393192"/>
          </a:xfrm>
        </p:spPr>
        <p:txBody>
          <a:bodyPr vert="horz" lIns="91440" tIns="0" rIns="91440" bIns="0" rtlCol="0" anchor="t">
            <a:noAutofit/>
          </a:bodyPr>
          <a:lstStyle>
            <a:lvl1pPr marL="0" indent="0">
              <a:buFont typeface="Arial" pitchFamily="34" charset="0"/>
              <a:buNone/>
              <a:defRPr lang="en-US" sz="2400" i="1" dirty="0">
                <a:solidFill>
                  <a:srgbClr val="FFFFFF"/>
                </a:solidFill>
                <a:latin typeface="Calibri Light" panose="020F0302020204030204" pitchFamily="34" charset="0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/>
              <a:t>Click to add subtitle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3488" y="6378576"/>
            <a:ext cx="560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F5F5F"/>
                </a:solidFill>
                <a:latin typeface="Calibri Light" panose="020F0302020204030204" pitchFamily="34" charset="0"/>
              </a:defRPr>
            </a:lvl1pPr>
          </a:lstStyle>
          <a:p>
            <a:fld id="{FC5592BD-66A9-4280-8B5A-810C4B1CE5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764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9738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pact Slide"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783" y="184177"/>
            <a:ext cx="9075868" cy="525437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4024" y="1600201"/>
            <a:ext cx="10473152" cy="45942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832737" y="711679"/>
            <a:ext cx="9082617" cy="388937"/>
          </a:xfrm>
        </p:spPr>
        <p:txBody>
          <a:bodyPr vert="horz" lIns="91440" tIns="0" rIns="91440" bIns="0" rtlCol="0" anchor="t">
            <a:noAutofit/>
          </a:bodyPr>
          <a:lstStyle>
            <a:lvl1pPr marL="0" indent="0">
              <a:buNone/>
              <a:defRPr lang="en-US" sz="2400" i="1" dirty="0">
                <a:solidFill>
                  <a:srgbClr val="FFFFFF"/>
                </a:solidFill>
                <a:latin typeface="Calibri Light" panose="020F0302020204030204" pitchFamily="34" charset="0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/>
              <a:t>Click to add subtitle</a:t>
            </a:r>
          </a:p>
        </p:txBody>
      </p:sp>
      <p:sp>
        <p:nvSpPr>
          <p:cNvPr id="6" name="Freeform 5"/>
          <p:cNvSpPr/>
          <p:nvPr userDrawn="1"/>
        </p:nvSpPr>
        <p:spPr>
          <a:xfrm>
            <a:off x="1" y="-1183"/>
            <a:ext cx="10802950" cy="1207375"/>
          </a:xfrm>
          <a:custGeom>
            <a:avLst/>
            <a:gdLst>
              <a:gd name="connsiteX0" fmla="*/ 8378889 w 8378889"/>
              <a:gd name="connsiteY0" fmla="*/ 0 h 1194319"/>
              <a:gd name="connsiteX1" fmla="*/ 8378889 w 8378889"/>
              <a:gd name="connsiteY1" fmla="*/ 615821 h 1194319"/>
              <a:gd name="connsiteX2" fmla="*/ 7800391 w 8378889"/>
              <a:gd name="connsiteY2" fmla="*/ 615821 h 1194319"/>
              <a:gd name="connsiteX3" fmla="*/ 7800391 w 8378889"/>
              <a:gd name="connsiteY3" fmla="*/ 1194319 h 1194319"/>
              <a:gd name="connsiteX4" fmla="*/ 0 w 8378889"/>
              <a:gd name="connsiteY4" fmla="*/ 1194319 h 1194319"/>
              <a:gd name="connsiteX5" fmla="*/ 0 w 8378889"/>
              <a:gd name="connsiteY5" fmla="*/ 9331 h 1194319"/>
              <a:gd name="connsiteX6" fmla="*/ 8378889 w 8378889"/>
              <a:gd name="connsiteY6" fmla="*/ 0 h 1194319"/>
              <a:gd name="connsiteX0" fmla="*/ 8378889 w 8378889"/>
              <a:gd name="connsiteY0" fmla="*/ 0 h 1194319"/>
              <a:gd name="connsiteX1" fmla="*/ 8378889 w 8378889"/>
              <a:gd name="connsiteY1" fmla="*/ 615821 h 1194319"/>
              <a:gd name="connsiteX2" fmla="*/ 7800391 w 8378889"/>
              <a:gd name="connsiteY2" fmla="*/ 615821 h 1194319"/>
              <a:gd name="connsiteX3" fmla="*/ 7800391 w 8378889"/>
              <a:gd name="connsiteY3" fmla="*/ 1194319 h 1194319"/>
              <a:gd name="connsiteX4" fmla="*/ 0 w 8378889"/>
              <a:gd name="connsiteY4" fmla="*/ 1194319 h 1194319"/>
              <a:gd name="connsiteX5" fmla="*/ 0 w 8378889"/>
              <a:gd name="connsiteY5" fmla="*/ 697 h 1194319"/>
              <a:gd name="connsiteX6" fmla="*/ 8378889 w 8378889"/>
              <a:gd name="connsiteY6" fmla="*/ 0 h 1194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78889" h="1194319">
                <a:moveTo>
                  <a:pt x="8378889" y="0"/>
                </a:moveTo>
                <a:lnTo>
                  <a:pt x="8378889" y="615821"/>
                </a:lnTo>
                <a:lnTo>
                  <a:pt x="7800391" y="615821"/>
                </a:lnTo>
                <a:lnTo>
                  <a:pt x="7800391" y="1194319"/>
                </a:lnTo>
                <a:lnTo>
                  <a:pt x="0" y="1194319"/>
                </a:lnTo>
                <a:lnTo>
                  <a:pt x="0" y="697"/>
                </a:lnTo>
                <a:lnTo>
                  <a:pt x="8378889" y="0"/>
                </a:lnTo>
                <a:close/>
              </a:path>
            </a:pathLst>
          </a:custGeom>
          <a:solidFill>
            <a:srgbClr val="50505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80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3488" y="6378576"/>
            <a:ext cx="560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fld id="{FC5592BD-66A9-4280-8B5A-810C4B1CE50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2951" y="741187"/>
            <a:ext cx="656737" cy="28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144723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hank You"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23782" y="3030293"/>
            <a:ext cx="8222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  <a:latin typeface="Calibri Light" panose="020F0302020204030204" pitchFamily="34" charset="0"/>
              </a:rPr>
              <a:t>Thank you.</a:t>
            </a:r>
          </a:p>
        </p:txBody>
      </p:sp>
      <p:grpSp>
        <p:nvGrpSpPr>
          <p:cNvPr id="13" name="Group 10"/>
          <p:cNvGrpSpPr>
            <a:grpSpLocks noChangeAspect="1"/>
          </p:cNvGrpSpPr>
          <p:nvPr userDrawn="1"/>
        </p:nvGrpSpPr>
        <p:grpSpPr bwMode="auto">
          <a:xfrm>
            <a:off x="10206203" y="427407"/>
            <a:ext cx="1249925" cy="546380"/>
            <a:chOff x="12096" y="-1776"/>
            <a:chExt cx="2383" cy="1042"/>
          </a:xfrm>
        </p:grpSpPr>
        <p:sp>
          <p:nvSpPr>
            <p:cNvPr id="14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2096" y="-1776"/>
              <a:ext cx="2381" cy="10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15" name="Freeform 12"/>
            <p:cNvSpPr>
              <a:spLocks noEditPoints="1"/>
            </p:cNvSpPr>
            <p:nvPr/>
          </p:nvSpPr>
          <p:spPr bwMode="auto">
            <a:xfrm>
              <a:off x="12098" y="-1294"/>
              <a:ext cx="459" cy="560"/>
            </a:xfrm>
            <a:custGeom>
              <a:avLst/>
              <a:gdLst>
                <a:gd name="T0" fmla="*/ 83 w 194"/>
                <a:gd name="T1" fmla="*/ 208 h 237"/>
                <a:gd name="T2" fmla="*/ 43 w 194"/>
                <a:gd name="T3" fmla="*/ 152 h 237"/>
                <a:gd name="T4" fmla="*/ 86 w 194"/>
                <a:gd name="T5" fmla="*/ 95 h 237"/>
                <a:gd name="T6" fmla="*/ 130 w 194"/>
                <a:gd name="T7" fmla="*/ 150 h 237"/>
                <a:gd name="T8" fmla="*/ 83 w 194"/>
                <a:gd name="T9" fmla="*/ 208 h 237"/>
                <a:gd name="T10" fmla="*/ 169 w 194"/>
                <a:gd name="T11" fmla="*/ 0 h 237"/>
                <a:gd name="T12" fmla="*/ 104 w 194"/>
                <a:gd name="T13" fmla="*/ 0 h 237"/>
                <a:gd name="T14" fmla="*/ 104 w 194"/>
                <a:gd name="T15" fmla="*/ 29 h 237"/>
                <a:gd name="T16" fmla="*/ 128 w 194"/>
                <a:gd name="T17" fmla="*/ 29 h 237"/>
                <a:gd name="T18" fmla="*/ 128 w 194"/>
                <a:gd name="T19" fmla="*/ 96 h 237"/>
                <a:gd name="T20" fmla="*/ 128 w 194"/>
                <a:gd name="T21" fmla="*/ 96 h 237"/>
                <a:gd name="T22" fmla="*/ 75 w 194"/>
                <a:gd name="T23" fmla="*/ 66 h 237"/>
                <a:gd name="T24" fmla="*/ 0 w 194"/>
                <a:gd name="T25" fmla="*/ 153 h 237"/>
                <a:gd name="T26" fmla="*/ 73 w 194"/>
                <a:gd name="T27" fmla="*/ 237 h 237"/>
                <a:gd name="T28" fmla="*/ 131 w 194"/>
                <a:gd name="T29" fmla="*/ 204 h 237"/>
                <a:gd name="T30" fmla="*/ 131 w 194"/>
                <a:gd name="T31" fmla="*/ 204 h 237"/>
                <a:gd name="T32" fmla="*/ 131 w 194"/>
                <a:gd name="T33" fmla="*/ 233 h 237"/>
                <a:gd name="T34" fmla="*/ 194 w 194"/>
                <a:gd name="T35" fmla="*/ 233 h 237"/>
                <a:gd name="T36" fmla="*/ 194 w 194"/>
                <a:gd name="T37" fmla="*/ 204 h 237"/>
                <a:gd name="T38" fmla="*/ 169 w 194"/>
                <a:gd name="T39" fmla="*/ 204 h 237"/>
                <a:gd name="T40" fmla="*/ 169 w 194"/>
                <a:gd name="T4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237">
                  <a:moveTo>
                    <a:pt x="83" y="208"/>
                  </a:moveTo>
                  <a:cubicBezTo>
                    <a:pt x="58" y="208"/>
                    <a:pt x="43" y="186"/>
                    <a:pt x="43" y="152"/>
                  </a:cubicBezTo>
                  <a:cubicBezTo>
                    <a:pt x="43" y="122"/>
                    <a:pt x="54" y="95"/>
                    <a:pt x="86" y="95"/>
                  </a:cubicBezTo>
                  <a:cubicBezTo>
                    <a:pt x="117" y="95"/>
                    <a:pt x="130" y="121"/>
                    <a:pt x="130" y="150"/>
                  </a:cubicBezTo>
                  <a:cubicBezTo>
                    <a:pt x="130" y="184"/>
                    <a:pt x="118" y="208"/>
                    <a:pt x="83" y="208"/>
                  </a:cubicBezTo>
                  <a:moveTo>
                    <a:pt x="169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20" y="78"/>
                    <a:pt x="101" y="66"/>
                    <a:pt x="75" y="66"/>
                  </a:cubicBezTo>
                  <a:cubicBezTo>
                    <a:pt x="30" y="66"/>
                    <a:pt x="0" y="97"/>
                    <a:pt x="0" y="153"/>
                  </a:cubicBezTo>
                  <a:cubicBezTo>
                    <a:pt x="0" y="198"/>
                    <a:pt x="23" y="237"/>
                    <a:pt x="73" y="237"/>
                  </a:cubicBezTo>
                  <a:cubicBezTo>
                    <a:pt x="101" y="237"/>
                    <a:pt x="118" y="227"/>
                    <a:pt x="131" y="204"/>
                  </a:cubicBezTo>
                  <a:cubicBezTo>
                    <a:pt x="131" y="204"/>
                    <a:pt x="131" y="204"/>
                    <a:pt x="131" y="204"/>
                  </a:cubicBezTo>
                  <a:cubicBezTo>
                    <a:pt x="131" y="233"/>
                    <a:pt x="131" y="233"/>
                    <a:pt x="131" y="233"/>
                  </a:cubicBezTo>
                  <a:cubicBezTo>
                    <a:pt x="194" y="233"/>
                    <a:pt x="194" y="233"/>
                    <a:pt x="194" y="233"/>
                  </a:cubicBezTo>
                  <a:cubicBezTo>
                    <a:pt x="194" y="204"/>
                    <a:pt x="194" y="204"/>
                    <a:pt x="194" y="204"/>
                  </a:cubicBezTo>
                  <a:cubicBezTo>
                    <a:pt x="169" y="204"/>
                    <a:pt x="169" y="204"/>
                    <a:pt x="169" y="2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16" name="Freeform 13"/>
            <p:cNvSpPr>
              <a:spLocks noEditPoints="1"/>
            </p:cNvSpPr>
            <p:nvPr/>
          </p:nvSpPr>
          <p:spPr bwMode="auto">
            <a:xfrm>
              <a:off x="12547" y="-1138"/>
              <a:ext cx="390" cy="404"/>
            </a:xfrm>
            <a:custGeom>
              <a:avLst/>
              <a:gdLst>
                <a:gd name="T0" fmla="*/ 42 w 165"/>
                <a:gd name="T1" fmla="*/ 70 h 171"/>
                <a:gd name="T2" fmla="*/ 84 w 165"/>
                <a:gd name="T3" fmla="*/ 28 h 171"/>
                <a:gd name="T4" fmla="*/ 125 w 165"/>
                <a:gd name="T5" fmla="*/ 70 h 171"/>
                <a:gd name="T6" fmla="*/ 42 w 165"/>
                <a:gd name="T7" fmla="*/ 70 h 171"/>
                <a:gd name="T8" fmla="*/ 163 w 165"/>
                <a:gd name="T9" fmla="*/ 61 h 171"/>
                <a:gd name="T10" fmla="*/ 86 w 165"/>
                <a:gd name="T11" fmla="*/ 0 h 171"/>
                <a:gd name="T12" fmla="*/ 0 w 165"/>
                <a:gd name="T13" fmla="*/ 84 h 171"/>
                <a:gd name="T14" fmla="*/ 87 w 165"/>
                <a:gd name="T15" fmla="*/ 171 h 171"/>
                <a:gd name="T16" fmla="*/ 164 w 165"/>
                <a:gd name="T17" fmla="*/ 116 h 171"/>
                <a:gd name="T18" fmla="*/ 125 w 165"/>
                <a:gd name="T19" fmla="*/ 116 h 171"/>
                <a:gd name="T20" fmla="*/ 86 w 165"/>
                <a:gd name="T21" fmla="*/ 143 h 171"/>
                <a:gd name="T22" fmla="*/ 84 w 165"/>
                <a:gd name="T23" fmla="*/ 143 h 171"/>
                <a:gd name="T24" fmla="*/ 42 w 165"/>
                <a:gd name="T25" fmla="*/ 97 h 171"/>
                <a:gd name="T26" fmla="*/ 165 w 165"/>
                <a:gd name="T27" fmla="*/ 97 h 171"/>
                <a:gd name="T28" fmla="*/ 163 w 165"/>
                <a:gd name="T29" fmla="*/ 6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171">
                  <a:moveTo>
                    <a:pt x="42" y="70"/>
                  </a:moveTo>
                  <a:cubicBezTo>
                    <a:pt x="42" y="45"/>
                    <a:pt x="59" y="28"/>
                    <a:pt x="84" y="28"/>
                  </a:cubicBezTo>
                  <a:cubicBezTo>
                    <a:pt x="110" y="28"/>
                    <a:pt x="124" y="44"/>
                    <a:pt x="125" y="70"/>
                  </a:cubicBezTo>
                  <a:lnTo>
                    <a:pt x="42" y="70"/>
                  </a:lnTo>
                  <a:close/>
                  <a:moveTo>
                    <a:pt x="163" y="61"/>
                  </a:moveTo>
                  <a:cubicBezTo>
                    <a:pt x="156" y="23"/>
                    <a:pt x="127" y="0"/>
                    <a:pt x="86" y="0"/>
                  </a:cubicBezTo>
                  <a:cubicBezTo>
                    <a:pt x="34" y="0"/>
                    <a:pt x="0" y="32"/>
                    <a:pt x="0" y="84"/>
                  </a:cubicBezTo>
                  <a:cubicBezTo>
                    <a:pt x="0" y="138"/>
                    <a:pt x="31" y="171"/>
                    <a:pt x="87" y="171"/>
                  </a:cubicBezTo>
                  <a:cubicBezTo>
                    <a:pt x="123" y="171"/>
                    <a:pt x="158" y="156"/>
                    <a:pt x="164" y="116"/>
                  </a:cubicBezTo>
                  <a:cubicBezTo>
                    <a:pt x="164" y="116"/>
                    <a:pt x="125" y="116"/>
                    <a:pt x="125" y="116"/>
                  </a:cubicBezTo>
                  <a:cubicBezTo>
                    <a:pt x="119" y="132"/>
                    <a:pt x="105" y="142"/>
                    <a:pt x="86" y="143"/>
                  </a:cubicBezTo>
                  <a:cubicBezTo>
                    <a:pt x="84" y="143"/>
                    <a:pt x="84" y="143"/>
                    <a:pt x="84" y="143"/>
                  </a:cubicBezTo>
                  <a:cubicBezTo>
                    <a:pt x="57" y="141"/>
                    <a:pt x="42" y="125"/>
                    <a:pt x="42" y="97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5" y="85"/>
                    <a:pt x="165" y="73"/>
                    <a:pt x="163" y="6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12927" y="-1129"/>
              <a:ext cx="466" cy="386"/>
            </a:xfrm>
            <a:custGeom>
              <a:avLst/>
              <a:gdLst>
                <a:gd name="T0" fmla="*/ 466 w 466"/>
                <a:gd name="T1" fmla="*/ 0 h 386"/>
                <a:gd name="T2" fmla="*/ 270 w 466"/>
                <a:gd name="T3" fmla="*/ 0 h 386"/>
                <a:gd name="T4" fmla="*/ 270 w 466"/>
                <a:gd name="T5" fmla="*/ 69 h 386"/>
                <a:gd name="T6" fmla="*/ 331 w 466"/>
                <a:gd name="T7" fmla="*/ 69 h 386"/>
                <a:gd name="T8" fmla="*/ 237 w 466"/>
                <a:gd name="T9" fmla="*/ 303 h 386"/>
                <a:gd name="T10" fmla="*/ 147 w 466"/>
                <a:gd name="T11" fmla="*/ 69 h 386"/>
                <a:gd name="T12" fmla="*/ 208 w 466"/>
                <a:gd name="T13" fmla="*/ 69 h 386"/>
                <a:gd name="T14" fmla="*/ 208 w 466"/>
                <a:gd name="T15" fmla="*/ 0 h 386"/>
                <a:gd name="T16" fmla="*/ 0 w 466"/>
                <a:gd name="T17" fmla="*/ 0 h 386"/>
                <a:gd name="T18" fmla="*/ 0 w 466"/>
                <a:gd name="T19" fmla="*/ 69 h 386"/>
                <a:gd name="T20" fmla="*/ 45 w 466"/>
                <a:gd name="T21" fmla="*/ 69 h 386"/>
                <a:gd name="T22" fmla="*/ 175 w 466"/>
                <a:gd name="T23" fmla="*/ 386 h 386"/>
                <a:gd name="T24" fmla="*/ 291 w 466"/>
                <a:gd name="T25" fmla="*/ 386 h 386"/>
                <a:gd name="T26" fmla="*/ 423 w 466"/>
                <a:gd name="T27" fmla="*/ 69 h 386"/>
                <a:gd name="T28" fmla="*/ 466 w 466"/>
                <a:gd name="T29" fmla="*/ 69 h 386"/>
                <a:gd name="T30" fmla="*/ 466 w 466"/>
                <a:gd name="T31" fmla="*/ 0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6" h="386">
                  <a:moveTo>
                    <a:pt x="466" y="0"/>
                  </a:moveTo>
                  <a:lnTo>
                    <a:pt x="270" y="0"/>
                  </a:lnTo>
                  <a:lnTo>
                    <a:pt x="270" y="69"/>
                  </a:lnTo>
                  <a:lnTo>
                    <a:pt x="331" y="69"/>
                  </a:lnTo>
                  <a:lnTo>
                    <a:pt x="237" y="303"/>
                  </a:lnTo>
                  <a:lnTo>
                    <a:pt x="147" y="69"/>
                  </a:lnTo>
                  <a:lnTo>
                    <a:pt x="208" y="69"/>
                  </a:lnTo>
                  <a:lnTo>
                    <a:pt x="208" y="0"/>
                  </a:lnTo>
                  <a:lnTo>
                    <a:pt x="0" y="0"/>
                  </a:lnTo>
                  <a:lnTo>
                    <a:pt x="0" y="69"/>
                  </a:lnTo>
                  <a:lnTo>
                    <a:pt x="45" y="69"/>
                  </a:lnTo>
                  <a:lnTo>
                    <a:pt x="175" y="386"/>
                  </a:lnTo>
                  <a:lnTo>
                    <a:pt x="291" y="386"/>
                  </a:lnTo>
                  <a:lnTo>
                    <a:pt x="423" y="69"/>
                  </a:lnTo>
                  <a:lnTo>
                    <a:pt x="466" y="69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18" name="Freeform 15"/>
            <p:cNvSpPr>
              <a:spLocks noEditPoints="1"/>
            </p:cNvSpPr>
            <p:nvPr/>
          </p:nvSpPr>
          <p:spPr bwMode="auto">
            <a:xfrm>
              <a:off x="13376" y="-1138"/>
              <a:ext cx="409" cy="404"/>
            </a:xfrm>
            <a:custGeom>
              <a:avLst/>
              <a:gdLst>
                <a:gd name="T0" fmla="*/ 87 w 173"/>
                <a:gd name="T1" fmla="*/ 142 h 171"/>
                <a:gd name="T2" fmla="*/ 43 w 173"/>
                <a:gd name="T3" fmla="*/ 86 h 171"/>
                <a:gd name="T4" fmla="*/ 87 w 173"/>
                <a:gd name="T5" fmla="*/ 29 h 171"/>
                <a:gd name="T6" fmla="*/ 131 w 173"/>
                <a:gd name="T7" fmla="*/ 86 h 171"/>
                <a:gd name="T8" fmla="*/ 87 w 173"/>
                <a:gd name="T9" fmla="*/ 142 h 171"/>
                <a:gd name="T10" fmla="*/ 87 w 173"/>
                <a:gd name="T11" fmla="*/ 0 h 171"/>
                <a:gd name="T12" fmla="*/ 0 w 173"/>
                <a:gd name="T13" fmla="*/ 86 h 171"/>
                <a:gd name="T14" fmla="*/ 87 w 173"/>
                <a:gd name="T15" fmla="*/ 171 h 171"/>
                <a:gd name="T16" fmla="*/ 173 w 173"/>
                <a:gd name="T17" fmla="*/ 86 h 171"/>
                <a:gd name="T18" fmla="*/ 87 w 173"/>
                <a:gd name="T1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71">
                  <a:moveTo>
                    <a:pt x="87" y="142"/>
                  </a:moveTo>
                  <a:cubicBezTo>
                    <a:pt x="55" y="142"/>
                    <a:pt x="43" y="114"/>
                    <a:pt x="43" y="86"/>
                  </a:cubicBezTo>
                  <a:cubicBezTo>
                    <a:pt x="43" y="57"/>
                    <a:pt x="55" y="29"/>
                    <a:pt x="87" y="29"/>
                  </a:cubicBezTo>
                  <a:cubicBezTo>
                    <a:pt x="119" y="29"/>
                    <a:pt x="131" y="57"/>
                    <a:pt x="131" y="86"/>
                  </a:cubicBezTo>
                  <a:cubicBezTo>
                    <a:pt x="131" y="114"/>
                    <a:pt x="119" y="142"/>
                    <a:pt x="87" y="142"/>
                  </a:cubicBezTo>
                  <a:moveTo>
                    <a:pt x="87" y="0"/>
                  </a:moveTo>
                  <a:cubicBezTo>
                    <a:pt x="35" y="0"/>
                    <a:pt x="0" y="32"/>
                    <a:pt x="0" y="86"/>
                  </a:cubicBezTo>
                  <a:cubicBezTo>
                    <a:pt x="0" y="139"/>
                    <a:pt x="35" y="171"/>
                    <a:pt x="87" y="171"/>
                  </a:cubicBezTo>
                  <a:cubicBezTo>
                    <a:pt x="139" y="171"/>
                    <a:pt x="173" y="139"/>
                    <a:pt x="173" y="86"/>
                  </a:cubicBezTo>
                  <a:cubicBezTo>
                    <a:pt x="173" y="32"/>
                    <a:pt x="139" y="0"/>
                    <a:pt x="8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13787" y="-1138"/>
              <a:ext cx="473" cy="395"/>
            </a:xfrm>
            <a:custGeom>
              <a:avLst/>
              <a:gdLst>
                <a:gd name="T0" fmla="*/ 176 w 200"/>
                <a:gd name="T1" fmla="*/ 138 h 167"/>
                <a:gd name="T2" fmla="*/ 176 w 200"/>
                <a:gd name="T3" fmla="*/ 62 h 167"/>
                <a:gd name="T4" fmla="*/ 118 w 200"/>
                <a:gd name="T5" fmla="*/ 0 h 167"/>
                <a:gd name="T6" fmla="*/ 63 w 200"/>
                <a:gd name="T7" fmla="*/ 32 h 167"/>
                <a:gd name="T8" fmla="*/ 62 w 200"/>
                <a:gd name="T9" fmla="*/ 32 h 167"/>
                <a:gd name="T10" fmla="*/ 62 w 200"/>
                <a:gd name="T11" fmla="*/ 4 h 167"/>
                <a:gd name="T12" fmla="*/ 0 w 200"/>
                <a:gd name="T13" fmla="*/ 4 h 167"/>
                <a:gd name="T14" fmla="*/ 0 w 200"/>
                <a:gd name="T15" fmla="*/ 33 h 167"/>
                <a:gd name="T16" fmla="*/ 24 w 200"/>
                <a:gd name="T17" fmla="*/ 33 h 167"/>
                <a:gd name="T18" fmla="*/ 24 w 200"/>
                <a:gd name="T19" fmla="*/ 138 h 167"/>
                <a:gd name="T20" fmla="*/ 0 w 200"/>
                <a:gd name="T21" fmla="*/ 138 h 167"/>
                <a:gd name="T22" fmla="*/ 0 w 200"/>
                <a:gd name="T23" fmla="*/ 167 h 167"/>
                <a:gd name="T24" fmla="*/ 88 w 200"/>
                <a:gd name="T25" fmla="*/ 167 h 167"/>
                <a:gd name="T26" fmla="*/ 88 w 200"/>
                <a:gd name="T27" fmla="*/ 138 h 167"/>
                <a:gd name="T28" fmla="*/ 65 w 200"/>
                <a:gd name="T29" fmla="*/ 138 h 167"/>
                <a:gd name="T30" fmla="*/ 65 w 200"/>
                <a:gd name="T31" fmla="*/ 76 h 167"/>
                <a:gd name="T32" fmla="*/ 104 w 200"/>
                <a:gd name="T33" fmla="*/ 29 h 167"/>
                <a:gd name="T34" fmla="*/ 135 w 200"/>
                <a:gd name="T35" fmla="*/ 65 h 167"/>
                <a:gd name="T36" fmla="*/ 135 w 200"/>
                <a:gd name="T37" fmla="*/ 138 h 167"/>
                <a:gd name="T38" fmla="*/ 112 w 200"/>
                <a:gd name="T39" fmla="*/ 138 h 167"/>
                <a:gd name="T40" fmla="*/ 112 w 200"/>
                <a:gd name="T41" fmla="*/ 167 h 167"/>
                <a:gd name="T42" fmla="*/ 200 w 200"/>
                <a:gd name="T43" fmla="*/ 167 h 167"/>
                <a:gd name="T44" fmla="*/ 200 w 200"/>
                <a:gd name="T45" fmla="*/ 138 h 167"/>
                <a:gd name="T46" fmla="*/ 176 w 200"/>
                <a:gd name="T47" fmla="*/ 13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0" h="167">
                  <a:moveTo>
                    <a:pt x="176" y="138"/>
                  </a:moveTo>
                  <a:cubicBezTo>
                    <a:pt x="176" y="62"/>
                    <a:pt x="176" y="62"/>
                    <a:pt x="176" y="62"/>
                  </a:cubicBezTo>
                  <a:cubicBezTo>
                    <a:pt x="176" y="22"/>
                    <a:pt x="160" y="0"/>
                    <a:pt x="118" y="0"/>
                  </a:cubicBezTo>
                  <a:cubicBezTo>
                    <a:pt x="94" y="0"/>
                    <a:pt x="73" y="12"/>
                    <a:pt x="63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138"/>
                    <a:pt x="24" y="138"/>
                    <a:pt x="24" y="138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88" y="167"/>
                    <a:pt x="88" y="167"/>
                    <a:pt x="88" y="167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65" y="138"/>
                    <a:pt x="65" y="138"/>
                    <a:pt x="65" y="138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65" y="52"/>
                    <a:pt x="76" y="29"/>
                    <a:pt x="104" y="29"/>
                  </a:cubicBezTo>
                  <a:cubicBezTo>
                    <a:pt x="125" y="29"/>
                    <a:pt x="135" y="46"/>
                    <a:pt x="135" y="65"/>
                  </a:cubicBezTo>
                  <a:cubicBezTo>
                    <a:pt x="135" y="138"/>
                    <a:pt x="135" y="138"/>
                    <a:pt x="135" y="138"/>
                  </a:cubicBezTo>
                  <a:cubicBezTo>
                    <a:pt x="112" y="138"/>
                    <a:pt x="112" y="138"/>
                    <a:pt x="112" y="138"/>
                  </a:cubicBezTo>
                  <a:cubicBezTo>
                    <a:pt x="112" y="167"/>
                    <a:pt x="112" y="167"/>
                    <a:pt x="112" y="167"/>
                  </a:cubicBezTo>
                  <a:cubicBezTo>
                    <a:pt x="200" y="167"/>
                    <a:pt x="200" y="167"/>
                    <a:pt x="200" y="167"/>
                  </a:cubicBezTo>
                  <a:cubicBezTo>
                    <a:pt x="200" y="138"/>
                    <a:pt x="200" y="138"/>
                    <a:pt x="200" y="138"/>
                  </a:cubicBezTo>
                  <a:lnTo>
                    <a:pt x="176" y="1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0" name="Rectangle 17"/>
            <p:cNvSpPr>
              <a:spLocks noChangeArrowheads="1"/>
            </p:cNvSpPr>
            <p:nvPr/>
          </p:nvSpPr>
          <p:spPr bwMode="auto">
            <a:xfrm>
              <a:off x="13787" y="-1509"/>
              <a:ext cx="692" cy="99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1" name="Rectangle 18"/>
            <p:cNvSpPr>
              <a:spLocks noChangeArrowheads="1"/>
            </p:cNvSpPr>
            <p:nvPr/>
          </p:nvSpPr>
          <p:spPr bwMode="auto">
            <a:xfrm>
              <a:off x="14023" y="-1776"/>
              <a:ext cx="456" cy="102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2" name="Rectangle 19"/>
            <p:cNvSpPr>
              <a:spLocks noChangeArrowheads="1"/>
            </p:cNvSpPr>
            <p:nvPr/>
          </p:nvSpPr>
          <p:spPr bwMode="auto">
            <a:xfrm>
              <a:off x="13589" y="-1641"/>
              <a:ext cx="890" cy="99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5153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Dar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3" y="3388668"/>
            <a:ext cx="10690979" cy="2220363"/>
            <a:chOff x="-2" y="2795644"/>
            <a:chExt cx="8018234" cy="2220363"/>
          </a:xfrm>
          <a:solidFill>
            <a:schemeClr val="accent2"/>
          </a:solidFill>
        </p:grpSpPr>
        <p:sp>
          <p:nvSpPr>
            <p:cNvPr id="10" name="Rectangle 9"/>
            <p:cNvSpPr/>
            <p:nvPr/>
          </p:nvSpPr>
          <p:spPr>
            <a:xfrm>
              <a:off x="-2" y="2795644"/>
              <a:ext cx="8018234" cy="11179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" y="3898068"/>
              <a:ext cx="5741772" cy="11179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1800">
                <a:solidFill>
                  <a:prstClr val="white"/>
                </a:solidFill>
              </a:endParaRPr>
            </a:p>
          </p:txBody>
        </p: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728" y="171081"/>
            <a:ext cx="2240388" cy="1280222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66786" y="3617049"/>
            <a:ext cx="9790053" cy="60007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866786" y="4615117"/>
            <a:ext cx="4938063" cy="384048"/>
          </a:xfrm>
        </p:spPr>
        <p:txBody>
          <a:bodyPr vert="horz" lIns="91440" tIns="0" rIns="91440" bIns="0" rtlCol="0">
            <a:noAutofit/>
          </a:bodyPr>
          <a:lstStyle>
            <a:lvl1pPr marL="227013" indent="-227013">
              <a:buNone/>
              <a:defRPr lang="en-US" sz="1800" dirty="0">
                <a:solidFill>
                  <a:srgbClr val="FFFFFF"/>
                </a:solidFill>
              </a:defRPr>
            </a:lvl1pPr>
          </a:lstStyle>
          <a:p>
            <a:pPr marL="0" lvl="0" indent="0"/>
            <a:r>
              <a:rPr lang="en-US"/>
              <a:t>Click to edit Master text styles</a:t>
            </a:r>
          </a:p>
        </p:txBody>
      </p:sp>
      <p:sp>
        <p:nvSpPr>
          <p:cNvPr id="19" name="Text Box 15"/>
          <p:cNvSpPr txBox="1">
            <a:spLocks noChangeArrowheads="1"/>
          </p:cNvSpPr>
          <p:nvPr userDrawn="1"/>
        </p:nvSpPr>
        <p:spPr bwMode="auto">
          <a:xfrm>
            <a:off x="1031787" y="6119287"/>
            <a:ext cx="99208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2">
                    <a:alpha val="50195"/>
                  </a:schemeClr>
                </a:solidFill>
              </a14:hiddenFill>
            </a:ext>
            <a:ext uri="{91240B29-F687-4f45-9708-019B960494DF}">
              <a14:hiddenLine xmlns="" xmlns:a14="http://schemas.microsoft.com/office/drawing/2010/main" w="19050" algn="ctr">
                <a:solidFill>
                  <a:schemeClr val="accent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>
            <a:lvl1pPr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sz="1200" b="0">
                <a:solidFill>
                  <a:schemeClr val="bg1"/>
                </a:solidFill>
                <a:latin typeface="Calibri Light" panose="020F0302020204030204" pitchFamily="34" charset="0"/>
              </a:rPr>
              <a:t>NYSE: </a:t>
            </a:r>
            <a:r>
              <a:rPr lang="en-US" sz="1200">
                <a:solidFill>
                  <a:schemeClr val="bg1"/>
                </a:solidFill>
                <a:latin typeface="Calibri" panose="020F0502020204030204" pitchFamily="34" charset="0"/>
              </a:rPr>
              <a:t>DVN</a:t>
            </a:r>
          </a:p>
          <a:p>
            <a:pPr eaLnBrk="1" hangingPunct="1"/>
            <a:r>
              <a:rPr lang="en-US" sz="1200" b="0">
                <a:solidFill>
                  <a:schemeClr val="bg1"/>
                </a:solidFill>
                <a:latin typeface="Calibri" panose="020F0502020204030204" pitchFamily="34" charset="0"/>
              </a:rPr>
              <a:t>devonenergy.com</a:t>
            </a:r>
          </a:p>
        </p:txBody>
      </p:sp>
    </p:spTree>
    <p:extLst>
      <p:ext uri="{BB962C8B-B14F-4D97-AF65-F5344CB8AC3E}">
        <p14:creationId xmlns:p14="http://schemas.microsoft.com/office/powerpoint/2010/main" val="4157377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Half Picture"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410321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Text Box 15"/>
          <p:cNvSpPr txBox="1">
            <a:spLocks noChangeArrowheads="1"/>
          </p:cNvSpPr>
          <p:nvPr userDrawn="1"/>
        </p:nvSpPr>
        <p:spPr bwMode="auto">
          <a:xfrm>
            <a:off x="1018389" y="6036732"/>
            <a:ext cx="99208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2">
                    <a:alpha val="50195"/>
                  </a:schemeClr>
                </a:solidFill>
              </a14:hiddenFill>
            </a:ext>
            <a:ext uri="{91240B29-F687-4f45-9708-019B960494DF}">
              <a14:hiddenLine xmlns="" xmlns:a14="http://schemas.microsoft.com/office/drawing/2010/main" w="19050" algn="ctr">
                <a:solidFill>
                  <a:schemeClr val="accent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>
            <a:lvl1pPr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rebuchet MS" panose="020B0603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sz="1200" b="0">
                <a:solidFill>
                  <a:schemeClr val="bg1"/>
                </a:solidFill>
                <a:latin typeface="Calibri Light" panose="020F0302020204030204" pitchFamily="34" charset="0"/>
              </a:rPr>
              <a:t>NYSE: </a:t>
            </a:r>
            <a:r>
              <a:rPr lang="en-US" sz="1200">
                <a:solidFill>
                  <a:schemeClr val="bg1"/>
                </a:solidFill>
                <a:latin typeface="Calibri" panose="020F0502020204030204" pitchFamily="34" charset="0"/>
              </a:rPr>
              <a:t>DVN</a:t>
            </a:r>
          </a:p>
          <a:p>
            <a:pPr eaLnBrk="1" hangingPunct="1"/>
            <a:r>
              <a:rPr lang="en-US" sz="1200" b="0">
                <a:solidFill>
                  <a:schemeClr val="bg1"/>
                </a:solidFill>
                <a:latin typeface="Calibri" panose="020F0502020204030204" pitchFamily="34" charset="0"/>
              </a:rPr>
              <a:t>devonenergy.com</a:t>
            </a:r>
          </a:p>
        </p:txBody>
      </p:sp>
      <p:grpSp>
        <p:nvGrpSpPr>
          <p:cNvPr id="14" name="Group 10"/>
          <p:cNvGrpSpPr>
            <a:grpSpLocks noChangeAspect="1"/>
          </p:cNvGrpSpPr>
          <p:nvPr userDrawn="1"/>
        </p:nvGrpSpPr>
        <p:grpSpPr bwMode="auto">
          <a:xfrm>
            <a:off x="10011882" y="5846096"/>
            <a:ext cx="1249925" cy="546380"/>
            <a:chOff x="12096" y="-1776"/>
            <a:chExt cx="2383" cy="1042"/>
          </a:xfrm>
        </p:grpSpPr>
        <p:sp>
          <p:nvSpPr>
            <p:cNvPr id="15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2096" y="-1776"/>
              <a:ext cx="2381" cy="10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2098" y="-1294"/>
              <a:ext cx="459" cy="560"/>
            </a:xfrm>
            <a:custGeom>
              <a:avLst/>
              <a:gdLst>
                <a:gd name="T0" fmla="*/ 83 w 194"/>
                <a:gd name="T1" fmla="*/ 208 h 237"/>
                <a:gd name="T2" fmla="*/ 43 w 194"/>
                <a:gd name="T3" fmla="*/ 152 h 237"/>
                <a:gd name="T4" fmla="*/ 86 w 194"/>
                <a:gd name="T5" fmla="*/ 95 h 237"/>
                <a:gd name="T6" fmla="*/ 130 w 194"/>
                <a:gd name="T7" fmla="*/ 150 h 237"/>
                <a:gd name="T8" fmla="*/ 83 w 194"/>
                <a:gd name="T9" fmla="*/ 208 h 237"/>
                <a:gd name="T10" fmla="*/ 169 w 194"/>
                <a:gd name="T11" fmla="*/ 0 h 237"/>
                <a:gd name="T12" fmla="*/ 104 w 194"/>
                <a:gd name="T13" fmla="*/ 0 h 237"/>
                <a:gd name="T14" fmla="*/ 104 w 194"/>
                <a:gd name="T15" fmla="*/ 29 h 237"/>
                <a:gd name="T16" fmla="*/ 128 w 194"/>
                <a:gd name="T17" fmla="*/ 29 h 237"/>
                <a:gd name="T18" fmla="*/ 128 w 194"/>
                <a:gd name="T19" fmla="*/ 96 h 237"/>
                <a:gd name="T20" fmla="*/ 128 w 194"/>
                <a:gd name="T21" fmla="*/ 96 h 237"/>
                <a:gd name="T22" fmla="*/ 75 w 194"/>
                <a:gd name="T23" fmla="*/ 66 h 237"/>
                <a:gd name="T24" fmla="*/ 0 w 194"/>
                <a:gd name="T25" fmla="*/ 153 h 237"/>
                <a:gd name="T26" fmla="*/ 73 w 194"/>
                <a:gd name="T27" fmla="*/ 237 h 237"/>
                <a:gd name="T28" fmla="*/ 131 w 194"/>
                <a:gd name="T29" fmla="*/ 204 h 237"/>
                <a:gd name="T30" fmla="*/ 131 w 194"/>
                <a:gd name="T31" fmla="*/ 204 h 237"/>
                <a:gd name="T32" fmla="*/ 131 w 194"/>
                <a:gd name="T33" fmla="*/ 233 h 237"/>
                <a:gd name="T34" fmla="*/ 194 w 194"/>
                <a:gd name="T35" fmla="*/ 233 h 237"/>
                <a:gd name="T36" fmla="*/ 194 w 194"/>
                <a:gd name="T37" fmla="*/ 204 h 237"/>
                <a:gd name="T38" fmla="*/ 169 w 194"/>
                <a:gd name="T39" fmla="*/ 204 h 237"/>
                <a:gd name="T40" fmla="*/ 169 w 194"/>
                <a:gd name="T4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237">
                  <a:moveTo>
                    <a:pt x="83" y="208"/>
                  </a:moveTo>
                  <a:cubicBezTo>
                    <a:pt x="58" y="208"/>
                    <a:pt x="43" y="186"/>
                    <a:pt x="43" y="152"/>
                  </a:cubicBezTo>
                  <a:cubicBezTo>
                    <a:pt x="43" y="122"/>
                    <a:pt x="54" y="95"/>
                    <a:pt x="86" y="95"/>
                  </a:cubicBezTo>
                  <a:cubicBezTo>
                    <a:pt x="117" y="95"/>
                    <a:pt x="130" y="121"/>
                    <a:pt x="130" y="150"/>
                  </a:cubicBezTo>
                  <a:cubicBezTo>
                    <a:pt x="130" y="184"/>
                    <a:pt x="118" y="208"/>
                    <a:pt x="83" y="208"/>
                  </a:cubicBezTo>
                  <a:moveTo>
                    <a:pt x="169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20" y="78"/>
                    <a:pt x="101" y="66"/>
                    <a:pt x="75" y="66"/>
                  </a:cubicBezTo>
                  <a:cubicBezTo>
                    <a:pt x="30" y="66"/>
                    <a:pt x="0" y="97"/>
                    <a:pt x="0" y="153"/>
                  </a:cubicBezTo>
                  <a:cubicBezTo>
                    <a:pt x="0" y="198"/>
                    <a:pt x="23" y="237"/>
                    <a:pt x="73" y="237"/>
                  </a:cubicBezTo>
                  <a:cubicBezTo>
                    <a:pt x="101" y="237"/>
                    <a:pt x="118" y="227"/>
                    <a:pt x="131" y="204"/>
                  </a:cubicBezTo>
                  <a:cubicBezTo>
                    <a:pt x="131" y="204"/>
                    <a:pt x="131" y="204"/>
                    <a:pt x="131" y="204"/>
                  </a:cubicBezTo>
                  <a:cubicBezTo>
                    <a:pt x="131" y="233"/>
                    <a:pt x="131" y="233"/>
                    <a:pt x="131" y="233"/>
                  </a:cubicBezTo>
                  <a:cubicBezTo>
                    <a:pt x="194" y="233"/>
                    <a:pt x="194" y="233"/>
                    <a:pt x="194" y="233"/>
                  </a:cubicBezTo>
                  <a:cubicBezTo>
                    <a:pt x="194" y="204"/>
                    <a:pt x="194" y="204"/>
                    <a:pt x="194" y="204"/>
                  </a:cubicBezTo>
                  <a:cubicBezTo>
                    <a:pt x="169" y="204"/>
                    <a:pt x="169" y="204"/>
                    <a:pt x="169" y="2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8" name="Freeform 13"/>
            <p:cNvSpPr>
              <a:spLocks noEditPoints="1"/>
            </p:cNvSpPr>
            <p:nvPr/>
          </p:nvSpPr>
          <p:spPr bwMode="auto">
            <a:xfrm>
              <a:off x="12547" y="-1138"/>
              <a:ext cx="390" cy="404"/>
            </a:xfrm>
            <a:custGeom>
              <a:avLst/>
              <a:gdLst>
                <a:gd name="T0" fmla="*/ 42 w 165"/>
                <a:gd name="T1" fmla="*/ 70 h 171"/>
                <a:gd name="T2" fmla="*/ 84 w 165"/>
                <a:gd name="T3" fmla="*/ 28 h 171"/>
                <a:gd name="T4" fmla="*/ 125 w 165"/>
                <a:gd name="T5" fmla="*/ 70 h 171"/>
                <a:gd name="T6" fmla="*/ 42 w 165"/>
                <a:gd name="T7" fmla="*/ 70 h 171"/>
                <a:gd name="T8" fmla="*/ 163 w 165"/>
                <a:gd name="T9" fmla="*/ 61 h 171"/>
                <a:gd name="T10" fmla="*/ 86 w 165"/>
                <a:gd name="T11" fmla="*/ 0 h 171"/>
                <a:gd name="T12" fmla="*/ 0 w 165"/>
                <a:gd name="T13" fmla="*/ 84 h 171"/>
                <a:gd name="T14" fmla="*/ 87 w 165"/>
                <a:gd name="T15" fmla="*/ 171 h 171"/>
                <a:gd name="T16" fmla="*/ 164 w 165"/>
                <a:gd name="T17" fmla="*/ 116 h 171"/>
                <a:gd name="T18" fmla="*/ 125 w 165"/>
                <a:gd name="T19" fmla="*/ 116 h 171"/>
                <a:gd name="T20" fmla="*/ 86 w 165"/>
                <a:gd name="T21" fmla="*/ 143 h 171"/>
                <a:gd name="T22" fmla="*/ 84 w 165"/>
                <a:gd name="T23" fmla="*/ 143 h 171"/>
                <a:gd name="T24" fmla="*/ 42 w 165"/>
                <a:gd name="T25" fmla="*/ 97 h 171"/>
                <a:gd name="T26" fmla="*/ 165 w 165"/>
                <a:gd name="T27" fmla="*/ 97 h 171"/>
                <a:gd name="T28" fmla="*/ 163 w 165"/>
                <a:gd name="T29" fmla="*/ 6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171">
                  <a:moveTo>
                    <a:pt x="42" y="70"/>
                  </a:moveTo>
                  <a:cubicBezTo>
                    <a:pt x="42" y="45"/>
                    <a:pt x="59" y="28"/>
                    <a:pt x="84" y="28"/>
                  </a:cubicBezTo>
                  <a:cubicBezTo>
                    <a:pt x="110" y="28"/>
                    <a:pt x="124" y="44"/>
                    <a:pt x="125" y="70"/>
                  </a:cubicBezTo>
                  <a:lnTo>
                    <a:pt x="42" y="70"/>
                  </a:lnTo>
                  <a:close/>
                  <a:moveTo>
                    <a:pt x="163" y="61"/>
                  </a:moveTo>
                  <a:cubicBezTo>
                    <a:pt x="156" y="23"/>
                    <a:pt x="127" y="0"/>
                    <a:pt x="86" y="0"/>
                  </a:cubicBezTo>
                  <a:cubicBezTo>
                    <a:pt x="34" y="0"/>
                    <a:pt x="0" y="32"/>
                    <a:pt x="0" y="84"/>
                  </a:cubicBezTo>
                  <a:cubicBezTo>
                    <a:pt x="0" y="138"/>
                    <a:pt x="31" y="171"/>
                    <a:pt x="87" y="171"/>
                  </a:cubicBezTo>
                  <a:cubicBezTo>
                    <a:pt x="123" y="171"/>
                    <a:pt x="158" y="156"/>
                    <a:pt x="164" y="116"/>
                  </a:cubicBezTo>
                  <a:cubicBezTo>
                    <a:pt x="164" y="116"/>
                    <a:pt x="125" y="116"/>
                    <a:pt x="125" y="116"/>
                  </a:cubicBezTo>
                  <a:cubicBezTo>
                    <a:pt x="119" y="132"/>
                    <a:pt x="105" y="142"/>
                    <a:pt x="86" y="143"/>
                  </a:cubicBezTo>
                  <a:cubicBezTo>
                    <a:pt x="84" y="143"/>
                    <a:pt x="84" y="143"/>
                    <a:pt x="84" y="143"/>
                  </a:cubicBezTo>
                  <a:cubicBezTo>
                    <a:pt x="57" y="141"/>
                    <a:pt x="42" y="125"/>
                    <a:pt x="42" y="97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5" y="85"/>
                    <a:pt x="165" y="73"/>
                    <a:pt x="163" y="6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30" name="Freeform 14"/>
            <p:cNvSpPr>
              <a:spLocks/>
            </p:cNvSpPr>
            <p:nvPr/>
          </p:nvSpPr>
          <p:spPr bwMode="auto">
            <a:xfrm>
              <a:off x="12927" y="-1129"/>
              <a:ext cx="466" cy="386"/>
            </a:xfrm>
            <a:custGeom>
              <a:avLst/>
              <a:gdLst>
                <a:gd name="T0" fmla="*/ 466 w 466"/>
                <a:gd name="T1" fmla="*/ 0 h 386"/>
                <a:gd name="T2" fmla="*/ 270 w 466"/>
                <a:gd name="T3" fmla="*/ 0 h 386"/>
                <a:gd name="T4" fmla="*/ 270 w 466"/>
                <a:gd name="T5" fmla="*/ 69 h 386"/>
                <a:gd name="T6" fmla="*/ 331 w 466"/>
                <a:gd name="T7" fmla="*/ 69 h 386"/>
                <a:gd name="T8" fmla="*/ 237 w 466"/>
                <a:gd name="T9" fmla="*/ 303 h 386"/>
                <a:gd name="T10" fmla="*/ 147 w 466"/>
                <a:gd name="T11" fmla="*/ 69 h 386"/>
                <a:gd name="T12" fmla="*/ 208 w 466"/>
                <a:gd name="T13" fmla="*/ 69 h 386"/>
                <a:gd name="T14" fmla="*/ 208 w 466"/>
                <a:gd name="T15" fmla="*/ 0 h 386"/>
                <a:gd name="T16" fmla="*/ 0 w 466"/>
                <a:gd name="T17" fmla="*/ 0 h 386"/>
                <a:gd name="T18" fmla="*/ 0 w 466"/>
                <a:gd name="T19" fmla="*/ 69 h 386"/>
                <a:gd name="T20" fmla="*/ 45 w 466"/>
                <a:gd name="T21" fmla="*/ 69 h 386"/>
                <a:gd name="T22" fmla="*/ 175 w 466"/>
                <a:gd name="T23" fmla="*/ 386 h 386"/>
                <a:gd name="T24" fmla="*/ 291 w 466"/>
                <a:gd name="T25" fmla="*/ 386 h 386"/>
                <a:gd name="T26" fmla="*/ 423 w 466"/>
                <a:gd name="T27" fmla="*/ 69 h 386"/>
                <a:gd name="T28" fmla="*/ 466 w 466"/>
                <a:gd name="T29" fmla="*/ 69 h 386"/>
                <a:gd name="T30" fmla="*/ 466 w 466"/>
                <a:gd name="T31" fmla="*/ 0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6" h="386">
                  <a:moveTo>
                    <a:pt x="466" y="0"/>
                  </a:moveTo>
                  <a:lnTo>
                    <a:pt x="270" y="0"/>
                  </a:lnTo>
                  <a:lnTo>
                    <a:pt x="270" y="69"/>
                  </a:lnTo>
                  <a:lnTo>
                    <a:pt x="331" y="69"/>
                  </a:lnTo>
                  <a:lnTo>
                    <a:pt x="237" y="303"/>
                  </a:lnTo>
                  <a:lnTo>
                    <a:pt x="147" y="69"/>
                  </a:lnTo>
                  <a:lnTo>
                    <a:pt x="208" y="69"/>
                  </a:lnTo>
                  <a:lnTo>
                    <a:pt x="208" y="0"/>
                  </a:lnTo>
                  <a:lnTo>
                    <a:pt x="0" y="0"/>
                  </a:lnTo>
                  <a:lnTo>
                    <a:pt x="0" y="69"/>
                  </a:lnTo>
                  <a:lnTo>
                    <a:pt x="45" y="69"/>
                  </a:lnTo>
                  <a:lnTo>
                    <a:pt x="175" y="386"/>
                  </a:lnTo>
                  <a:lnTo>
                    <a:pt x="291" y="386"/>
                  </a:lnTo>
                  <a:lnTo>
                    <a:pt x="423" y="69"/>
                  </a:lnTo>
                  <a:lnTo>
                    <a:pt x="466" y="69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31" name="Freeform 15"/>
            <p:cNvSpPr>
              <a:spLocks noEditPoints="1"/>
            </p:cNvSpPr>
            <p:nvPr/>
          </p:nvSpPr>
          <p:spPr bwMode="auto">
            <a:xfrm>
              <a:off x="13376" y="-1138"/>
              <a:ext cx="409" cy="404"/>
            </a:xfrm>
            <a:custGeom>
              <a:avLst/>
              <a:gdLst>
                <a:gd name="T0" fmla="*/ 87 w 173"/>
                <a:gd name="T1" fmla="*/ 142 h 171"/>
                <a:gd name="T2" fmla="*/ 43 w 173"/>
                <a:gd name="T3" fmla="*/ 86 h 171"/>
                <a:gd name="T4" fmla="*/ 87 w 173"/>
                <a:gd name="T5" fmla="*/ 29 h 171"/>
                <a:gd name="T6" fmla="*/ 131 w 173"/>
                <a:gd name="T7" fmla="*/ 86 h 171"/>
                <a:gd name="T8" fmla="*/ 87 w 173"/>
                <a:gd name="T9" fmla="*/ 142 h 171"/>
                <a:gd name="T10" fmla="*/ 87 w 173"/>
                <a:gd name="T11" fmla="*/ 0 h 171"/>
                <a:gd name="T12" fmla="*/ 0 w 173"/>
                <a:gd name="T13" fmla="*/ 86 h 171"/>
                <a:gd name="T14" fmla="*/ 87 w 173"/>
                <a:gd name="T15" fmla="*/ 171 h 171"/>
                <a:gd name="T16" fmla="*/ 173 w 173"/>
                <a:gd name="T17" fmla="*/ 86 h 171"/>
                <a:gd name="T18" fmla="*/ 87 w 173"/>
                <a:gd name="T1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71">
                  <a:moveTo>
                    <a:pt x="87" y="142"/>
                  </a:moveTo>
                  <a:cubicBezTo>
                    <a:pt x="55" y="142"/>
                    <a:pt x="43" y="114"/>
                    <a:pt x="43" y="86"/>
                  </a:cubicBezTo>
                  <a:cubicBezTo>
                    <a:pt x="43" y="57"/>
                    <a:pt x="55" y="29"/>
                    <a:pt x="87" y="29"/>
                  </a:cubicBezTo>
                  <a:cubicBezTo>
                    <a:pt x="119" y="29"/>
                    <a:pt x="131" y="57"/>
                    <a:pt x="131" y="86"/>
                  </a:cubicBezTo>
                  <a:cubicBezTo>
                    <a:pt x="131" y="114"/>
                    <a:pt x="119" y="142"/>
                    <a:pt x="87" y="142"/>
                  </a:cubicBezTo>
                  <a:moveTo>
                    <a:pt x="87" y="0"/>
                  </a:moveTo>
                  <a:cubicBezTo>
                    <a:pt x="35" y="0"/>
                    <a:pt x="0" y="32"/>
                    <a:pt x="0" y="86"/>
                  </a:cubicBezTo>
                  <a:cubicBezTo>
                    <a:pt x="0" y="139"/>
                    <a:pt x="35" y="171"/>
                    <a:pt x="87" y="171"/>
                  </a:cubicBezTo>
                  <a:cubicBezTo>
                    <a:pt x="139" y="171"/>
                    <a:pt x="173" y="139"/>
                    <a:pt x="173" y="86"/>
                  </a:cubicBezTo>
                  <a:cubicBezTo>
                    <a:pt x="173" y="32"/>
                    <a:pt x="139" y="0"/>
                    <a:pt x="8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32" name="Freeform 16"/>
            <p:cNvSpPr>
              <a:spLocks/>
            </p:cNvSpPr>
            <p:nvPr/>
          </p:nvSpPr>
          <p:spPr bwMode="auto">
            <a:xfrm>
              <a:off x="13787" y="-1138"/>
              <a:ext cx="473" cy="395"/>
            </a:xfrm>
            <a:custGeom>
              <a:avLst/>
              <a:gdLst>
                <a:gd name="T0" fmla="*/ 176 w 200"/>
                <a:gd name="T1" fmla="*/ 138 h 167"/>
                <a:gd name="T2" fmla="*/ 176 w 200"/>
                <a:gd name="T3" fmla="*/ 62 h 167"/>
                <a:gd name="T4" fmla="*/ 118 w 200"/>
                <a:gd name="T5" fmla="*/ 0 h 167"/>
                <a:gd name="T6" fmla="*/ 63 w 200"/>
                <a:gd name="T7" fmla="*/ 32 h 167"/>
                <a:gd name="T8" fmla="*/ 62 w 200"/>
                <a:gd name="T9" fmla="*/ 32 h 167"/>
                <a:gd name="T10" fmla="*/ 62 w 200"/>
                <a:gd name="T11" fmla="*/ 4 h 167"/>
                <a:gd name="T12" fmla="*/ 0 w 200"/>
                <a:gd name="T13" fmla="*/ 4 h 167"/>
                <a:gd name="T14" fmla="*/ 0 w 200"/>
                <a:gd name="T15" fmla="*/ 33 h 167"/>
                <a:gd name="T16" fmla="*/ 24 w 200"/>
                <a:gd name="T17" fmla="*/ 33 h 167"/>
                <a:gd name="T18" fmla="*/ 24 w 200"/>
                <a:gd name="T19" fmla="*/ 138 h 167"/>
                <a:gd name="T20" fmla="*/ 0 w 200"/>
                <a:gd name="T21" fmla="*/ 138 h 167"/>
                <a:gd name="T22" fmla="*/ 0 w 200"/>
                <a:gd name="T23" fmla="*/ 167 h 167"/>
                <a:gd name="T24" fmla="*/ 88 w 200"/>
                <a:gd name="T25" fmla="*/ 167 h 167"/>
                <a:gd name="T26" fmla="*/ 88 w 200"/>
                <a:gd name="T27" fmla="*/ 138 h 167"/>
                <a:gd name="T28" fmla="*/ 65 w 200"/>
                <a:gd name="T29" fmla="*/ 138 h 167"/>
                <a:gd name="T30" fmla="*/ 65 w 200"/>
                <a:gd name="T31" fmla="*/ 76 h 167"/>
                <a:gd name="T32" fmla="*/ 104 w 200"/>
                <a:gd name="T33" fmla="*/ 29 h 167"/>
                <a:gd name="T34" fmla="*/ 135 w 200"/>
                <a:gd name="T35" fmla="*/ 65 h 167"/>
                <a:gd name="T36" fmla="*/ 135 w 200"/>
                <a:gd name="T37" fmla="*/ 138 h 167"/>
                <a:gd name="T38" fmla="*/ 112 w 200"/>
                <a:gd name="T39" fmla="*/ 138 h 167"/>
                <a:gd name="T40" fmla="*/ 112 w 200"/>
                <a:gd name="T41" fmla="*/ 167 h 167"/>
                <a:gd name="T42" fmla="*/ 200 w 200"/>
                <a:gd name="T43" fmla="*/ 167 h 167"/>
                <a:gd name="T44" fmla="*/ 200 w 200"/>
                <a:gd name="T45" fmla="*/ 138 h 167"/>
                <a:gd name="T46" fmla="*/ 176 w 200"/>
                <a:gd name="T47" fmla="*/ 13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0" h="167">
                  <a:moveTo>
                    <a:pt x="176" y="138"/>
                  </a:moveTo>
                  <a:cubicBezTo>
                    <a:pt x="176" y="62"/>
                    <a:pt x="176" y="62"/>
                    <a:pt x="176" y="62"/>
                  </a:cubicBezTo>
                  <a:cubicBezTo>
                    <a:pt x="176" y="22"/>
                    <a:pt x="160" y="0"/>
                    <a:pt x="118" y="0"/>
                  </a:cubicBezTo>
                  <a:cubicBezTo>
                    <a:pt x="94" y="0"/>
                    <a:pt x="73" y="12"/>
                    <a:pt x="63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138"/>
                    <a:pt x="24" y="138"/>
                    <a:pt x="24" y="138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88" y="167"/>
                    <a:pt x="88" y="167"/>
                    <a:pt x="88" y="167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65" y="138"/>
                    <a:pt x="65" y="138"/>
                    <a:pt x="65" y="138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65" y="52"/>
                    <a:pt x="76" y="29"/>
                    <a:pt x="104" y="29"/>
                  </a:cubicBezTo>
                  <a:cubicBezTo>
                    <a:pt x="125" y="29"/>
                    <a:pt x="135" y="46"/>
                    <a:pt x="135" y="65"/>
                  </a:cubicBezTo>
                  <a:cubicBezTo>
                    <a:pt x="135" y="138"/>
                    <a:pt x="135" y="138"/>
                    <a:pt x="135" y="138"/>
                  </a:cubicBezTo>
                  <a:cubicBezTo>
                    <a:pt x="112" y="138"/>
                    <a:pt x="112" y="138"/>
                    <a:pt x="112" y="138"/>
                  </a:cubicBezTo>
                  <a:cubicBezTo>
                    <a:pt x="112" y="167"/>
                    <a:pt x="112" y="167"/>
                    <a:pt x="112" y="167"/>
                  </a:cubicBezTo>
                  <a:cubicBezTo>
                    <a:pt x="200" y="167"/>
                    <a:pt x="200" y="167"/>
                    <a:pt x="200" y="167"/>
                  </a:cubicBezTo>
                  <a:cubicBezTo>
                    <a:pt x="200" y="138"/>
                    <a:pt x="200" y="138"/>
                    <a:pt x="200" y="138"/>
                  </a:cubicBezTo>
                  <a:lnTo>
                    <a:pt x="176" y="1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33" name="Rectangle 17"/>
            <p:cNvSpPr>
              <a:spLocks noChangeArrowheads="1"/>
            </p:cNvSpPr>
            <p:nvPr/>
          </p:nvSpPr>
          <p:spPr bwMode="auto">
            <a:xfrm>
              <a:off x="13787" y="-1509"/>
              <a:ext cx="692" cy="99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34" name="Rectangle 18"/>
            <p:cNvSpPr>
              <a:spLocks noChangeArrowheads="1"/>
            </p:cNvSpPr>
            <p:nvPr/>
          </p:nvSpPr>
          <p:spPr bwMode="auto">
            <a:xfrm>
              <a:off x="14023" y="-1776"/>
              <a:ext cx="456" cy="102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35" name="Rectangle 19"/>
            <p:cNvSpPr>
              <a:spLocks noChangeArrowheads="1"/>
            </p:cNvSpPr>
            <p:nvPr/>
          </p:nvSpPr>
          <p:spPr bwMode="auto">
            <a:xfrm>
              <a:off x="13589" y="-1641"/>
              <a:ext cx="890" cy="99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5655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/Transition Slide"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177587"/>
            <a:ext cx="10034016" cy="3546387"/>
          </a:xfrm>
          <a:prstGeom prst="rect">
            <a:avLst/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Rectangle 3"/>
          <p:cNvSpPr/>
          <p:nvPr userDrawn="1"/>
        </p:nvSpPr>
        <p:spPr>
          <a:xfrm>
            <a:off x="8184896" y="4529329"/>
            <a:ext cx="1849120" cy="1194645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812801" y="3022601"/>
            <a:ext cx="9221216" cy="600075"/>
          </a:xfrm>
          <a:prstGeom prst="rect">
            <a:avLst/>
          </a:prstGeom>
        </p:spPr>
        <p:txBody>
          <a:bodyPr/>
          <a:lstStyle>
            <a:lvl1pPr>
              <a:defRPr sz="36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Introduction/Transition Slide</a:t>
            </a:r>
          </a:p>
        </p:txBody>
      </p:sp>
      <p:grpSp>
        <p:nvGrpSpPr>
          <p:cNvPr id="16" name="Group 10"/>
          <p:cNvGrpSpPr>
            <a:grpSpLocks noChangeAspect="1"/>
          </p:cNvGrpSpPr>
          <p:nvPr userDrawn="1"/>
        </p:nvGrpSpPr>
        <p:grpSpPr bwMode="auto">
          <a:xfrm>
            <a:off x="10306565" y="427407"/>
            <a:ext cx="1249925" cy="546380"/>
            <a:chOff x="12096" y="-1776"/>
            <a:chExt cx="2383" cy="1042"/>
          </a:xfrm>
        </p:grpSpPr>
        <p:sp>
          <p:nvSpPr>
            <p:cNvPr id="17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2096" y="-1776"/>
              <a:ext cx="2381" cy="10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12098" y="-1294"/>
              <a:ext cx="459" cy="560"/>
            </a:xfrm>
            <a:custGeom>
              <a:avLst/>
              <a:gdLst>
                <a:gd name="T0" fmla="*/ 83 w 194"/>
                <a:gd name="T1" fmla="*/ 208 h 237"/>
                <a:gd name="T2" fmla="*/ 43 w 194"/>
                <a:gd name="T3" fmla="*/ 152 h 237"/>
                <a:gd name="T4" fmla="*/ 86 w 194"/>
                <a:gd name="T5" fmla="*/ 95 h 237"/>
                <a:gd name="T6" fmla="*/ 130 w 194"/>
                <a:gd name="T7" fmla="*/ 150 h 237"/>
                <a:gd name="T8" fmla="*/ 83 w 194"/>
                <a:gd name="T9" fmla="*/ 208 h 237"/>
                <a:gd name="T10" fmla="*/ 169 w 194"/>
                <a:gd name="T11" fmla="*/ 0 h 237"/>
                <a:gd name="T12" fmla="*/ 104 w 194"/>
                <a:gd name="T13" fmla="*/ 0 h 237"/>
                <a:gd name="T14" fmla="*/ 104 w 194"/>
                <a:gd name="T15" fmla="*/ 29 h 237"/>
                <a:gd name="T16" fmla="*/ 128 w 194"/>
                <a:gd name="T17" fmla="*/ 29 h 237"/>
                <a:gd name="T18" fmla="*/ 128 w 194"/>
                <a:gd name="T19" fmla="*/ 96 h 237"/>
                <a:gd name="T20" fmla="*/ 128 w 194"/>
                <a:gd name="T21" fmla="*/ 96 h 237"/>
                <a:gd name="T22" fmla="*/ 75 w 194"/>
                <a:gd name="T23" fmla="*/ 66 h 237"/>
                <a:gd name="T24" fmla="*/ 0 w 194"/>
                <a:gd name="T25" fmla="*/ 153 h 237"/>
                <a:gd name="T26" fmla="*/ 73 w 194"/>
                <a:gd name="T27" fmla="*/ 237 h 237"/>
                <a:gd name="T28" fmla="*/ 131 w 194"/>
                <a:gd name="T29" fmla="*/ 204 h 237"/>
                <a:gd name="T30" fmla="*/ 131 w 194"/>
                <a:gd name="T31" fmla="*/ 204 h 237"/>
                <a:gd name="T32" fmla="*/ 131 w 194"/>
                <a:gd name="T33" fmla="*/ 233 h 237"/>
                <a:gd name="T34" fmla="*/ 194 w 194"/>
                <a:gd name="T35" fmla="*/ 233 h 237"/>
                <a:gd name="T36" fmla="*/ 194 w 194"/>
                <a:gd name="T37" fmla="*/ 204 h 237"/>
                <a:gd name="T38" fmla="*/ 169 w 194"/>
                <a:gd name="T39" fmla="*/ 204 h 237"/>
                <a:gd name="T40" fmla="*/ 169 w 194"/>
                <a:gd name="T4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237">
                  <a:moveTo>
                    <a:pt x="83" y="208"/>
                  </a:moveTo>
                  <a:cubicBezTo>
                    <a:pt x="58" y="208"/>
                    <a:pt x="43" y="186"/>
                    <a:pt x="43" y="152"/>
                  </a:cubicBezTo>
                  <a:cubicBezTo>
                    <a:pt x="43" y="122"/>
                    <a:pt x="54" y="95"/>
                    <a:pt x="86" y="95"/>
                  </a:cubicBezTo>
                  <a:cubicBezTo>
                    <a:pt x="117" y="95"/>
                    <a:pt x="130" y="121"/>
                    <a:pt x="130" y="150"/>
                  </a:cubicBezTo>
                  <a:cubicBezTo>
                    <a:pt x="130" y="184"/>
                    <a:pt x="118" y="208"/>
                    <a:pt x="83" y="208"/>
                  </a:cubicBezTo>
                  <a:moveTo>
                    <a:pt x="169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20" y="78"/>
                    <a:pt x="101" y="66"/>
                    <a:pt x="75" y="66"/>
                  </a:cubicBezTo>
                  <a:cubicBezTo>
                    <a:pt x="30" y="66"/>
                    <a:pt x="0" y="97"/>
                    <a:pt x="0" y="153"/>
                  </a:cubicBezTo>
                  <a:cubicBezTo>
                    <a:pt x="0" y="198"/>
                    <a:pt x="23" y="237"/>
                    <a:pt x="73" y="237"/>
                  </a:cubicBezTo>
                  <a:cubicBezTo>
                    <a:pt x="101" y="237"/>
                    <a:pt x="118" y="227"/>
                    <a:pt x="131" y="204"/>
                  </a:cubicBezTo>
                  <a:cubicBezTo>
                    <a:pt x="131" y="204"/>
                    <a:pt x="131" y="204"/>
                    <a:pt x="131" y="204"/>
                  </a:cubicBezTo>
                  <a:cubicBezTo>
                    <a:pt x="131" y="233"/>
                    <a:pt x="131" y="233"/>
                    <a:pt x="131" y="233"/>
                  </a:cubicBezTo>
                  <a:cubicBezTo>
                    <a:pt x="194" y="233"/>
                    <a:pt x="194" y="233"/>
                    <a:pt x="194" y="233"/>
                  </a:cubicBezTo>
                  <a:cubicBezTo>
                    <a:pt x="194" y="204"/>
                    <a:pt x="194" y="204"/>
                    <a:pt x="194" y="204"/>
                  </a:cubicBezTo>
                  <a:cubicBezTo>
                    <a:pt x="169" y="204"/>
                    <a:pt x="169" y="204"/>
                    <a:pt x="169" y="2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12547" y="-1138"/>
              <a:ext cx="390" cy="404"/>
            </a:xfrm>
            <a:custGeom>
              <a:avLst/>
              <a:gdLst>
                <a:gd name="T0" fmla="*/ 42 w 165"/>
                <a:gd name="T1" fmla="*/ 70 h 171"/>
                <a:gd name="T2" fmla="*/ 84 w 165"/>
                <a:gd name="T3" fmla="*/ 28 h 171"/>
                <a:gd name="T4" fmla="*/ 125 w 165"/>
                <a:gd name="T5" fmla="*/ 70 h 171"/>
                <a:gd name="T6" fmla="*/ 42 w 165"/>
                <a:gd name="T7" fmla="*/ 70 h 171"/>
                <a:gd name="T8" fmla="*/ 163 w 165"/>
                <a:gd name="T9" fmla="*/ 61 h 171"/>
                <a:gd name="T10" fmla="*/ 86 w 165"/>
                <a:gd name="T11" fmla="*/ 0 h 171"/>
                <a:gd name="T12" fmla="*/ 0 w 165"/>
                <a:gd name="T13" fmla="*/ 84 h 171"/>
                <a:gd name="T14" fmla="*/ 87 w 165"/>
                <a:gd name="T15" fmla="*/ 171 h 171"/>
                <a:gd name="T16" fmla="*/ 164 w 165"/>
                <a:gd name="T17" fmla="*/ 116 h 171"/>
                <a:gd name="T18" fmla="*/ 125 w 165"/>
                <a:gd name="T19" fmla="*/ 116 h 171"/>
                <a:gd name="T20" fmla="*/ 86 w 165"/>
                <a:gd name="T21" fmla="*/ 143 h 171"/>
                <a:gd name="T22" fmla="*/ 84 w 165"/>
                <a:gd name="T23" fmla="*/ 143 h 171"/>
                <a:gd name="T24" fmla="*/ 42 w 165"/>
                <a:gd name="T25" fmla="*/ 97 h 171"/>
                <a:gd name="T26" fmla="*/ 165 w 165"/>
                <a:gd name="T27" fmla="*/ 97 h 171"/>
                <a:gd name="T28" fmla="*/ 163 w 165"/>
                <a:gd name="T29" fmla="*/ 6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171">
                  <a:moveTo>
                    <a:pt x="42" y="70"/>
                  </a:moveTo>
                  <a:cubicBezTo>
                    <a:pt x="42" y="45"/>
                    <a:pt x="59" y="28"/>
                    <a:pt x="84" y="28"/>
                  </a:cubicBezTo>
                  <a:cubicBezTo>
                    <a:pt x="110" y="28"/>
                    <a:pt x="124" y="44"/>
                    <a:pt x="125" y="70"/>
                  </a:cubicBezTo>
                  <a:lnTo>
                    <a:pt x="42" y="70"/>
                  </a:lnTo>
                  <a:close/>
                  <a:moveTo>
                    <a:pt x="163" y="61"/>
                  </a:moveTo>
                  <a:cubicBezTo>
                    <a:pt x="156" y="23"/>
                    <a:pt x="127" y="0"/>
                    <a:pt x="86" y="0"/>
                  </a:cubicBezTo>
                  <a:cubicBezTo>
                    <a:pt x="34" y="0"/>
                    <a:pt x="0" y="32"/>
                    <a:pt x="0" y="84"/>
                  </a:cubicBezTo>
                  <a:cubicBezTo>
                    <a:pt x="0" y="138"/>
                    <a:pt x="31" y="171"/>
                    <a:pt x="87" y="171"/>
                  </a:cubicBezTo>
                  <a:cubicBezTo>
                    <a:pt x="123" y="171"/>
                    <a:pt x="158" y="156"/>
                    <a:pt x="164" y="116"/>
                  </a:cubicBezTo>
                  <a:cubicBezTo>
                    <a:pt x="164" y="116"/>
                    <a:pt x="125" y="116"/>
                    <a:pt x="125" y="116"/>
                  </a:cubicBezTo>
                  <a:cubicBezTo>
                    <a:pt x="119" y="132"/>
                    <a:pt x="105" y="142"/>
                    <a:pt x="86" y="143"/>
                  </a:cubicBezTo>
                  <a:cubicBezTo>
                    <a:pt x="84" y="143"/>
                    <a:pt x="84" y="143"/>
                    <a:pt x="84" y="143"/>
                  </a:cubicBezTo>
                  <a:cubicBezTo>
                    <a:pt x="57" y="141"/>
                    <a:pt x="42" y="125"/>
                    <a:pt x="42" y="97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5" y="85"/>
                    <a:pt x="165" y="73"/>
                    <a:pt x="163" y="6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0" name="Freeform 14"/>
            <p:cNvSpPr>
              <a:spLocks/>
            </p:cNvSpPr>
            <p:nvPr/>
          </p:nvSpPr>
          <p:spPr bwMode="auto">
            <a:xfrm>
              <a:off x="12927" y="-1129"/>
              <a:ext cx="466" cy="386"/>
            </a:xfrm>
            <a:custGeom>
              <a:avLst/>
              <a:gdLst>
                <a:gd name="T0" fmla="*/ 466 w 466"/>
                <a:gd name="T1" fmla="*/ 0 h 386"/>
                <a:gd name="T2" fmla="*/ 270 w 466"/>
                <a:gd name="T3" fmla="*/ 0 h 386"/>
                <a:gd name="T4" fmla="*/ 270 w 466"/>
                <a:gd name="T5" fmla="*/ 69 h 386"/>
                <a:gd name="T6" fmla="*/ 331 w 466"/>
                <a:gd name="T7" fmla="*/ 69 h 386"/>
                <a:gd name="T8" fmla="*/ 237 w 466"/>
                <a:gd name="T9" fmla="*/ 303 h 386"/>
                <a:gd name="T10" fmla="*/ 147 w 466"/>
                <a:gd name="T11" fmla="*/ 69 h 386"/>
                <a:gd name="T12" fmla="*/ 208 w 466"/>
                <a:gd name="T13" fmla="*/ 69 h 386"/>
                <a:gd name="T14" fmla="*/ 208 w 466"/>
                <a:gd name="T15" fmla="*/ 0 h 386"/>
                <a:gd name="T16" fmla="*/ 0 w 466"/>
                <a:gd name="T17" fmla="*/ 0 h 386"/>
                <a:gd name="T18" fmla="*/ 0 w 466"/>
                <a:gd name="T19" fmla="*/ 69 h 386"/>
                <a:gd name="T20" fmla="*/ 45 w 466"/>
                <a:gd name="T21" fmla="*/ 69 h 386"/>
                <a:gd name="T22" fmla="*/ 175 w 466"/>
                <a:gd name="T23" fmla="*/ 386 h 386"/>
                <a:gd name="T24" fmla="*/ 291 w 466"/>
                <a:gd name="T25" fmla="*/ 386 h 386"/>
                <a:gd name="T26" fmla="*/ 423 w 466"/>
                <a:gd name="T27" fmla="*/ 69 h 386"/>
                <a:gd name="T28" fmla="*/ 466 w 466"/>
                <a:gd name="T29" fmla="*/ 69 h 386"/>
                <a:gd name="T30" fmla="*/ 466 w 466"/>
                <a:gd name="T31" fmla="*/ 0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6" h="386">
                  <a:moveTo>
                    <a:pt x="466" y="0"/>
                  </a:moveTo>
                  <a:lnTo>
                    <a:pt x="270" y="0"/>
                  </a:lnTo>
                  <a:lnTo>
                    <a:pt x="270" y="69"/>
                  </a:lnTo>
                  <a:lnTo>
                    <a:pt x="331" y="69"/>
                  </a:lnTo>
                  <a:lnTo>
                    <a:pt x="237" y="303"/>
                  </a:lnTo>
                  <a:lnTo>
                    <a:pt x="147" y="69"/>
                  </a:lnTo>
                  <a:lnTo>
                    <a:pt x="208" y="69"/>
                  </a:lnTo>
                  <a:lnTo>
                    <a:pt x="208" y="0"/>
                  </a:lnTo>
                  <a:lnTo>
                    <a:pt x="0" y="0"/>
                  </a:lnTo>
                  <a:lnTo>
                    <a:pt x="0" y="69"/>
                  </a:lnTo>
                  <a:lnTo>
                    <a:pt x="45" y="69"/>
                  </a:lnTo>
                  <a:lnTo>
                    <a:pt x="175" y="386"/>
                  </a:lnTo>
                  <a:lnTo>
                    <a:pt x="291" y="386"/>
                  </a:lnTo>
                  <a:lnTo>
                    <a:pt x="423" y="69"/>
                  </a:lnTo>
                  <a:lnTo>
                    <a:pt x="466" y="69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13376" y="-1138"/>
              <a:ext cx="409" cy="404"/>
            </a:xfrm>
            <a:custGeom>
              <a:avLst/>
              <a:gdLst>
                <a:gd name="T0" fmla="*/ 87 w 173"/>
                <a:gd name="T1" fmla="*/ 142 h 171"/>
                <a:gd name="T2" fmla="*/ 43 w 173"/>
                <a:gd name="T3" fmla="*/ 86 h 171"/>
                <a:gd name="T4" fmla="*/ 87 w 173"/>
                <a:gd name="T5" fmla="*/ 29 h 171"/>
                <a:gd name="T6" fmla="*/ 131 w 173"/>
                <a:gd name="T7" fmla="*/ 86 h 171"/>
                <a:gd name="T8" fmla="*/ 87 w 173"/>
                <a:gd name="T9" fmla="*/ 142 h 171"/>
                <a:gd name="T10" fmla="*/ 87 w 173"/>
                <a:gd name="T11" fmla="*/ 0 h 171"/>
                <a:gd name="T12" fmla="*/ 0 w 173"/>
                <a:gd name="T13" fmla="*/ 86 h 171"/>
                <a:gd name="T14" fmla="*/ 87 w 173"/>
                <a:gd name="T15" fmla="*/ 171 h 171"/>
                <a:gd name="T16" fmla="*/ 173 w 173"/>
                <a:gd name="T17" fmla="*/ 86 h 171"/>
                <a:gd name="T18" fmla="*/ 87 w 173"/>
                <a:gd name="T1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71">
                  <a:moveTo>
                    <a:pt x="87" y="142"/>
                  </a:moveTo>
                  <a:cubicBezTo>
                    <a:pt x="55" y="142"/>
                    <a:pt x="43" y="114"/>
                    <a:pt x="43" y="86"/>
                  </a:cubicBezTo>
                  <a:cubicBezTo>
                    <a:pt x="43" y="57"/>
                    <a:pt x="55" y="29"/>
                    <a:pt x="87" y="29"/>
                  </a:cubicBezTo>
                  <a:cubicBezTo>
                    <a:pt x="119" y="29"/>
                    <a:pt x="131" y="57"/>
                    <a:pt x="131" y="86"/>
                  </a:cubicBezTo>
                  <a:cubicBezTo>
                    <a:pt x="131" y="114"/>
                    <a:pt x="119" y="142"/>
                    <a:pt x="87" y="142"/>
                  </a:cubicBezTo>
                  <a:moveTo>
                    <a:pt x="87" y="0"/>
                  </a:moveTo>
                  <a:cubicBezTo>
                    <a:pt x="35" y="0"/>
                    <a:pt x="0" y="32"/>
                    <a:pt x="0" y="86"/>
                  </a:cubicBezTo>
                  <a:cubicBezTo>
                    <a:pt x="0" y="139"/>
                    <a:pt x="35" y="171"/>
                    <a:pt x="87" y="171"/>
                  </a:cubicBezTo>
                  <a:cubicBezTo>
                    <a:pt x="139" y="171"/>
                    <a:pt x="173" y="139"/>
                    <a:pt x="173" y="86"/>
                  </a:cubicBezTo>
                  <a:cubicBezTo>
                    <a:pt x="173" y="32"/>
                    <a:pt x="139" y="0"/>
                    <a:pt x="8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2" name="Freeform 16"/>
            <p:cNvSpPr>
              <a:spLocks/>
            </p:cNvSpPr>
            <p:nvPr/>
          </p:nvSpPr>
          <p:spPr bwMode="auto">
            <a:xfrm>
              <a:off x="13787" y="-1138"/>
              <a:ext cx="473" cy="395"/>
            </a:xfrm>
            <a:custGeom>
              <a:avLst/>
              <a:gdLst>
                <a:gd name="T0" fmla="*/ 176 w 200"/>
                <a:gd name="T1" fmla="*/ 138 h 167"/>
                <a:gd name="T2" fmla="*/ 176 w 200"/>
                <a:gd name="T3" fmla="*/ 62 h 167"/>
                <a:gd name="T4" fmla="*/ 118 w 200"/>
                <a:gd name="T5" fmla="*/ 0 h 167"/>
                <a:gd name="T6" fmla="*/ 63 w 200"/>
                <a:gd name="T7" fmla="*/ 32 h 167"/>
                <a:gd name="T8" fmla="*/ 62 w 200"/>
                <a:gd name="T9" fmla="*/ 32 h 167"/>
                <a:gd name="T10" fmla="*/ 62 w 200"/>
                <a:gd name="T11" fmla="*/ 4 h 167"/>
                <a:gd name="T12" fmla="*/ 0 w 200"/>
                <a:gd name="T13" fmla="*/ 4 h 167"/>
                <a:gd name="T14" fmla="*/ 0 w 200"/>
                <a:gd name="T15" fmla="*/ 33 h 167"/>
                <a:gd name="T16" fmla="*/ 24 w 200"/>
                <a:gd name="T17" fmla="*/ 33 h 167"/>
                <a:gd name="T18" fmla="*/ 24 w 200"/>
                <a:gd name="T19" fmla="*/ 138 h 167"/>
                <a:gd name="T20" fmla="*/ 0 w 200"/>
                <a:gd name="T21" fmla="*/ 138 h 167"/>
                <a:gd name="T22" fmla="*/ 0 w 200"/>
                <a:gd name="T23" fmla="*/ 167 h 167"/>
                <a:gd name="T24" fmla="*/ 88 w 200"/>
                <a:gd name="T25" fmla="*/ 167 h 167"/>
                <a:gd name="T26" fmla="*/ 88 w 200"/>
                <a:gd name="T27" fmla="*/ 138 h 167"/>
                <a:gd name="T28" fmla="*/ 65 w 200"/>
                <a:gd name="T29" fmla="*/ 138 h 167"/>
                <a:gd name="T30" fmla="*/ 65 w 200"/>
                <a:gd name="T31" fmla="*/ 76 h 167"/>
                <a:gd name="T32" fmla="*/ 104 w 200"/>
                <a:gd name="T33" fmla="*/ 29 h 167"/>
                <a:gd name="T34" fmla="*/ 135 w 200"/>
                <a:gd name="T35" fmla="*/ 65 h 167"/>
                <a:gd name="T36" fmla="*/ 135 w 200"/>
                <a:gd name="T37" fmla="*/ 138 h 167"/>
                <a:gd name="T38" fmla="*/ 112 w 200"/>
                <a:gd name="T39" fmla="*/ 138 h 167"/>
                <a:gd name="T40" fmla="*/ 112 w 200"/>
                <a:gd name="T41" fmla="*/ 167 h 167"/>
                <a:gd name="T42" fmla="*/ 200 w 200"/>
                <a:gd name="T43" fmla="*/ 167 h 167"/>
                <a:gd name="T44" fmla="*/ 200 w 200"/>
                <a:gd name="T45" fmla="*/ 138 h 167"/>
                <a:gd name="T46" fmla="*/ 176 w 200"/>
                <a:gd name="T47" fmla="*/ 13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0" h="167">
                  <a:moveTo>
                    <a:pt x="176" y="138"/>
                  </a:moveTo>
                  <a:cubicBezTo>
                    <a:pt x="176" y="62"/>
                    <a:pt x="176" y="62"/>
                    <a:pt x="176" y="62"/>
                  </a:cubicBezTo>
                  <a:cubicBezTo>
                    <a:pt x="176" y="22"/>
                    <a:pt x="160" y="0"/>
                    <a:pt x="118" y="0"/>
                  </a:cubicBezTo>
                  <a:cubicBezTo>
                    <a:pt x="94" y="0"/>
                    <a:pt x="73" y="12"/>
                    <a:pt x="63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138"/>
                    <a:pt x="24" y="138"/>
                    <a:pt x="24" y="138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88" y="167"/>
                    <a:pt x="88" y="167"/>
                    <a:pt x="88" y="167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65" y="138"/>
                    <a:pt x="65" y="138"/>
                    <a:pt x="65" y="138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65" y="52"/>
                    <a:pt x="76" y="29"/>
                    <a:pt x="104" y="29"/>
                  </a:cubicBezTo>
                  <a:cubicBezTo>
                    <a:pt x="125" y="29"/>
                    <a:pt x="135" y="46"/>
                    <a:pt x="135" y="65"/>
                  </a:cubicBezTo>
                  <a:cubicBezTo>
                    <a:pt x="135" y="138"/>
                    <a:pt x="135" y="138"/>
                    <a:pt x="135" y="138"/>
                  </a:cubicBezTo>
                  <a:cubicBezTo>
                    <a:pt x="112" y="138"/>
                    <a:pt x="112" y="138"/>
                    <a:pt x="112" y="138"/>
                  </a:cubicBezTo>
                  <a:cubicBezTo>
                    <a:pt x="112" y="167"/>
                    <a:pt x="112" y="167"/>
                    <a:pt x="112" y="167"/>
                  </a:cubicBezTo>
                  <a:cubicBezTo>
                    <a:pt x="200" y="167"/>
                    <a:pt x="200" y="167"/>
                    <a:pt x="200" y="167"/>
                  </a:cubicBezTo>
                  <a:cubicBezTo>
                    <a:pt x="200" y="138"/>
                    <a:pt x="200" y="138"/>
                    <a:pt x="200" y="138"/>
                  </a:cubicBezTo>
                  <a:lnTo>
                    <a:pt x="176" y="1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3" name="Rectangle 17"/>
            <p:cNvSpPr>
              <a:spLocks noChangeArrowheads="1"/>
            </p:cNvSpPr>
            <p:nvPr/>
          </p:nvSpPr>
          <p:spPr bwMode="auto">
            <a:xfrm>
              <a:off x="13787" y="-1509"/>
              <a:ext cx="692" cy="99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4" name="Rectangle 18"/>
            <p:cNvSpPr>
              <a:spLocks noChangeArrowheads="1"/>
            </p:cNvSpPr>
            <p:nvPr/>
          </p:nvSpPr>
          <p:spPr bwMode="auto">
            <a:xfrm>
              <a:off x="14023" y="-1776"/>
              <a:ext cx="456" cy="102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  <p:sp>
          <p:nvSpPr>
            <p:cNvPr id="25" name="Rectangle 19"/>
            <p:cNvSpPr>
              <a:spLocks noChangeArrowheads="1"/>
            </p:cNvSpPr>
            <p:nvPr/>
          </p:nvSpPr>
          <p:spPr bwMode="auto">
            <a:xfrm>
              <a:off x="13589" y="-1641"/>
              <a:ext cx="890" cy="99"/>
            </a:xfrm>
            <a:prstGeom prst="rect">
              <a:avLst/>
            </a:prstGeom>
            <a:solidFill>
              <a:srgbClr val="F5412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CA" sz="1800">
                <a:solidFill>
                  <a:prstClr val="black"/>
                </a:solidFill>
                <a:latin typeface="Trebuchet M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0006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/Transition Slide -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177587"/>
            <a:ext cx="10034016" cy="3546387"/>
          </a:xfrm>
          <a:custGeom>
            <a:avLst/>
            <a:gdLst>
              <a:gd name="connsiteX0" fmla="*/ 0 w 7525512"/>
              <a:gd name="connsiteY0" fmla="*/ 0 h 3546387"/>
              <a:gd name="connsiteX1" fmla="*/ 7525512 w 7525512"/>
              <a:gd name="connsiteY1" fmla="*/ 0 h 3546387"/>
              <a:gd name="connsiteX2" fmla="*/ 7525512 w 7525512"/>
              <a:gd name="connsiteY2" fmla="*/ 3546387 h 3546387"/>
              <a:gd name="connsiteX3" fmla="*/ 0 w 7525512"/>
              <a:gd name="connsiteY3" fmla="*/ 3546387 h 3546387"/>
              <a:gd name="connsiteX4" fmla="*/ 0 w 7525512"/>
              <a:gd name="connsiteY4" fmla="*/ 0 h 3546387"/>
              <a:gd name="connsiteX0" fmla="*/ 0 w 7525512"/>
              <a:gd name="connsiteY0" fmla="*/ 0 h 3546387"/>
              <a:gd name="connsiteX1" fmla="*/ 7525512 w 7525512"/>
              <a:gd name="connsiteY1" fmla="*/ 0 h 3546387"/>
              <a:gd name="connsiteX2" fmla="*/ 7525512 w 7525512"/>
              <a:gd name="connsiteY2" fmla="*/ 3546387 h 3546387"/>
              <a:gd name="connsiteX3" fmla="*/ 6130834 w 7525512"/>
              <a:gd name="connsiteY3" fmla="*/ 3535237 h 3546387"/>
              <a:gd name="connsiteX4" fmla="*/ 0 w 7525512"/>
              <a:gd name="connsiteY4" fmla="*/ 3546387 h 3546387"/>
              <a:gd name="connsiteX5" fmla="*/ 0 w 7525512"/>
              <a:gd name="connsiteY5" fmla="*/ 0 h 3546387"/>
              <a:gd name="connsiteX0" fmla="*/ 0 w 7525512"/>
              <a:gd name="connsiteY0" fmla="*/ 0 h 3546387"/>
              <a:gd name="connsiteX1" fmla="*/ 7525512 w 7525512"/>
              <a:gd name="connsiteY1" fmla="*/ 0 h 3546387"/>
              <a:gd name="connsiteX2" fmla="*/ 7524206 w 7525512"/>
              <a:gd name="connsiteY2" fmla="*/ 2342163 h 3546387"/>
              <a:gd name="connsiteX3" fmla="*/ 7525512 w 7525512"/>
              <a:gd name="connsiteY3" fmla="*/ 3546387 h 3546387"/>
              <a:gd name="connsiteX4" fmla="*/ 6130834 w 7525512"/>
              <a:gd name="connsiteY4" fmla="*/ 3535237 h 3546387"/>
              <a:gd name="connsiteX5" fmla="*/ 0 w 7525512"/>
              <a:gd name="connsiteY5" fmla="*/ 3546387 h 3546387"/>
              <a:gd name="connsiteX6" fmla="*/ 0 w 7525512"/>
              <a:gd name="connsiteY6" fmla="*/ 0 h 3546387"/>
              <a:gd name="connsiteX0" fmla="*/ 0 w 7525512"/>
              <a:gd name="connsiteY0" fmla="*/ 0 h 3546387"/>
              <a:gd name="connsiteX1" fmla="*/ 7525512 w 7525512"/>
              <a:gd name="connsiteY1" fmla="*/ 0 h 3546387"/>
              <a:gd name="connsiteX2" fmla="*/ 7524206 w 7525512"/>
              <a:gd name="connsiteY2" fmla="*/ 2342163 h 3546387"/>
              <a:gd name="connsiteX3" fmla="*/ 6132140 w 7525512"/>
              <a:gd name="connsiteY3" fmla="*/ 2396855 h 3546387"/>
              <a:gd name="connsiteX4" fmla="*/ 6130834 w 7525512"/>
              <a:gd name="connsiteY4" fmla="*/ 3535237 h 3546387"/>
              <a:gd name="connsiteX5" fmla="*/ 0 w 7525512"/>
              <a:gd name="connsiteY5" fmla="*/ 3546387 h 3546387"/>
              <a:gd name="connsiteX6" fmla="*/ 0 w 7525512"/>
              <a:gd name="connsiteY6" fmla="*/ 0 h 3546387"/>
              <a:gd name="connsiteX0" fmla="*/ 0 w 7525512"/>
              <a:gd name="connsiteY0" fmla="*/ 0 h 3546387"/>
              <a:gd name="connsiteX1" fmla="*/ 7525512 w 7525512"/>
              <a:gd name="connsiteY1" fmla="*/ 0 h 3546387"/>
              <a:gd name="connsiteX2" fmla="*/ 7524206 w 7525512"/>
              <a:gd name="connsiteY2" fmla="*/ 2342163 h 3546387"/>
              <a:gd name="connsiteX3" fmla="*/ 6132140 w 7525512"/>
              <a:gd name="connsiteY3" fmla="*/ 2396855 h 3546387"/>
              <a:gd name="connsiteX4" fmla="*/ 6130834 w 7525512"/>
              <a:gd name="connsiteY4" fmla="*/ 3535237 h 3546387"/>
              <a:gd name="connsiteX5" fmla="*/ 0 w 7525512"/>
              <a:gd name="connsiteY5" fmla="*/ 3546387 h 3546387"/>
              <a:gd name="connsiteX6" fmla="*/ 0 w 7525512"/>
              <a:gd name="connsiteY6" fmla="*/ 0 h 3546387"/>
              <a:gd name="connsiteX0" fmla="*/ 0 w 7525512"/>
              <a:gd name="connsiteY0" fmla="*/ 0 h 3546387"/>
              <a:gd name="connsiteX1" fmla="*/ 7525512 w 7525512"/>
              <a:gd name="connsiteY1" fmla="*/ 0 h 3546387"/>
              <a:gd name="connsiteX2" fmla="*/ 7524206 w 7525512"/>
              <a:gd name="connsiteY2" fmla="*/ 2342163 h 3546387"/>
              <a:gd name="connsiteX3" fmla="*/ 6132140 w 7525512"/>
              <a:gd name="connsiteY3" fmla="*/ 2396855 h 3546387"/>
              <a:gd name="connsiteX4" fmla="*/ 6130834 w 7525512"/>
              <a:gd name="connsiteY4" fmla="*/ 3535237 h 3546387"/>
              <a:gd name="connsiteX5" fmla="*/ 0 w 7525512"/>
              <a:gd name="connsiteY5" fmla="*/ 3546387 h 3546387"/>
              <a:gd name="connsiteX6" fmla="*/ 0 w 7525512"/>
              <a:gd name="connsiteY6" fmla="*/ 0 h 3546387"/>
              <a:gd name="connsiteX0" fmla="*/ 0 w 7525512"/>
              <a:gd name="connsiteY0" fmla="*/ 0 h 3546387"/>
              <a:gd name="connsiteX1" fmla="*/ 7525512 w 7525512"/>
              <a:gd name="connsiteY1" fmla="*/ 0 h 3546387"/>
              <a:gd name="connsiteX2" fmla="*/ 7524206 w 7525512"/>
              <a:gd name="connsiteY2" fmla="*/ 2342163 h 3546387"/>
              <a:gd name="connsiteX3" fmla="*/ 6123431 w 7525512"/>
              <a:gd name="connsiteY3" fmla="*/ 2344604 h 3546387"/>
              <a:gd name="connsiteX4" fmla="*/ 6130834 w 7525512"/>
              <a:gd name="connsiteY4" fmla="*/ 3535237 h 3546387"/>
              <a:gd name="connsiteX5" fmla="*/ 0 w 7525512"/>
              <a:gd name="connsiteY5" fmla="*/ 3546387 h 3546387"/>
              <a:gd name="connsiteX6" fmla="*/ 0 w 7525512"/>
              <a:gd name="connsiteY6" fmla="*/ 0 h 3546387"/>
              <a:gd name="connsiteX0" fmla="*/ 0 w 7525512"/>
              <a:gd name="connsiteY0" fmla="*/ 0 h 3546387"/>
              <a:gd name="connsiteX1" fmla="*/ 7525512 w 7525512"/>
              <a:gd name="connsiteY1" fmla="*/ 0 h 3546387"/>
              <a:gd name="connsiteX2" fmla="*/ 7524206 w 7525512"/>
              <a:gd name="connsiteY2" fmla="*/ 2342163 h 3546387"/>
              <a:gd name="connsiteX3" fmla="*/ 6123431 w 7525512"/>
              <a:gd name="connsiteY3" fmla="*/ 2344604 h 3546387"/>
              <a:gd name="connsiteX4" fmla="*/ 6130834 w 7525512"/>
              <a:gd name="connsiteY4" fmla="*/ 3535237 h 3546387"/>
              <a:gd name="connsiteX5" fmla="*/ 0 w 7525512"/>
              <a:gd name="connsiteY5" fmla="*/ 3546387 h 3546387"/>
              <a:gd name="connsiteX6" fmla="*/ 0 w 7525512"/>
              <a:gd name="connsiteY6" fmla="*/ 0 h 3546387"/>
              <a:gd name="connsiteX0" fmla="*/ 0 w 7525512"/>
              <a:gd name="connsiteY0" fmla="*/ 0 h 3546387"/>
              <a:gd name="connsiteX1" fmla="*/ 7525512 w 7525512"/>
              <a:gd name="connsiteY1" fmla="*/ 0 h 3546387"/>
              <a:gd name="connsiteX2" fmla="*/ 7524206 w 7525512"/>
              <a:gd name="connsiteY2" fmla="*/ 2342163 h 3546387"/>
              <a:gd name="connsiteX3" fmla="*/ 6123431 w 7525512"/>
              <a:gd name="connsiteY3" fmla="*/ 2344604 h 3546387"/>
              <a:gd name="connsiteX4" fmla="*/ 6130834 w 7525512"/>
              <a:gd name="connsiteY4" fmla="*/ 3535237 h 3546387"/>
              <a:gd name="connsiteX5" fmla="*/ 0 w 7525512"/>
              <a:gd name="connsiteY5" fmla="*/ 3546387 h 3546387"/>
              <a:gd name="connsiteX6" fmla="*/ 0 w 7525512"/>
              <a:gd name="connsiteY6" fmla="*/ 0 h 3546387"/>
              <a:gd name="connsiteX0" fmla="*/ 0 w 7525512"/>
              <a:gd name="connsiteY0" fmla="*/ 0 h 3546387"/>
              <a:gd name="connsiteX1" fmla="*/ 7525512 w 7525512"/>
              <a:gd name="connsiteY1" fmla="*/ 0 h 3546387"/>
              <a:gd name="connsiteX2" fmla="*/ 7524206 w 7525512"/>
              <a:gd name="connsiteY2" fmla="*/ 2342163 h 3546387"/>
              <a:gd name="connsiteX3" fmla="*/ 6123431 w 7525512"/>
              <a:gd name="connsiteY3" fmla="*/ 2344604 h 3546387"/>
              <a:gd name="connsiteX4" fmla="*/ 6130834 w 7525512"/>
              <a:gd name="connsiteY4" fmla="*/ 3535237 h 3546387"/>
              <a:gd name="connsiteX5" fmla="*/ 0 w 7525512"/>
              <a:gd name="connsiteY5" fmla="*/ 3546387 h 3546387"/>
              <a:gd name="connsiteX6" fmla="*/ 0 w 7525512"/>
              <a:gd name="connsiteY6" fmla="*/ 0 h 3546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25512" h="3546387">
                <a:moveTo>
                  <a:pt x="0" y="0"/>
                </a:moveTo>
                <a:lnTo>
                  <a:pt x="7525512" y="0"/>
                </a:lnTo>
                <a:cubicBezTo>
                  <a:pt x="7525077" y="780721"/>
                  <a:pt x="7524641" y="1561442"/>
                  <a:pt x="7524206" y="2342163"/>
                </a:cubicBezTo>
                <a:cubicBezTo>
                  <a:pt x="6906333" y="2351685"/>
                  <a:pt x="7115773" y="2343791"/>
                  <a:pt x="6123431" y="2344604"/>
                </a:cubicBezTo>
                <a:cubicBezTo>
                  <a:pt x="6122996" y="2724065"/>
                  <a:pt x="6131269" y="3155776"/>
                  <a:pt x="6130834" y="3535237"/>
                </a:cubicBezTo>
                <a:lnTo>
                  <a:pt x="0" y="354638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812801" y="3022601"/>
            <a:ext cx="9221216" cy="600075"/>
          </a:xfrm>
          <a:prstGeom prst="rect">
            <a:avLst/>
          </a:prstGeom>
        </p:spPr>
        <p:txBody>
          <a:bodyPr/>
          <a:lstStyle>
            <a:lvl1pPr>
              <a:defRPr sz="36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Introduction/Transition Slide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093" y="171081"/>
            <a:ext cx="2240388" cy="128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228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783" y="184177"/>
            <a:ext cx="9075868" cy="525437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832737" y="711679"/>
            <a:ext cx="9082617" cy="388937"/>
          </a:xfrm>
        </p:spPr>
        <p:txBody>
          <a:bodyPr vert="horz" lIns="91440" tIns="0" rIns="91440" bIns="0" rtlCol="0" anchor="t">
            <a:noAutofit/>
          </a:bodyPr>
          <a:lstStyle>
            <a:lvl1pPr marL="0" indent="0">
              <a:buNone/>
              <a:defRPr lang="en-US" sz="2400" i="1" dirty="0">
                <a:solidFill>
                  <a:srgbClr val="FFFFFF"/>
                </a:solidFill>
                <a:latin typeface="Calibri Light" panose="020F0302020204030204" pitchFamily="34" charset="0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/>
              <a:t>Click to add subtitle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4024" y="1600201"/>
            <a:ext cx="10473152" cy="4594225"/>
          </a:xfrm>
        </p:spPr>
        <p:txBody>
          <a:bodyPr/>
          <a:lstStyle>
            <a:lvl1pPr defTabSz="228600">
              <a:defRPr>
                <a:latin typeface="Calibri" panose="020F0502020204030204" pitchFamily="34" charset="0"/>
              </a:defRPr>
            </a:lvl1pPr>
            <a:lvl2pPr defTabSz="228600">
              <a:defRPr>
                <a:latin typeface="Calibri" panose="020F0502020204030204" pitchFamily="34" charset="0"/>
              </a:defRPr>
            </a:lvl2pPr>
            <a:lvl3pPr defTabSz="228600">
              <a:defRPr>
                <a:latin typeface="Calibri" panose="020F0502020204030204" pitchFamily="34" charset="0"/>
              </a:defRPr>
            </a:lvl3pPr>
            <a:lvl4pPr defTabSz="228600">
              <a:defRPr>
                <a:latin typeface="Calibri" panose="020F0502020204030204" pitchFamily="34" charset="0"/>
              </a:defRPr>
            </a:lvl4pPr>
            <a:lvl5pPr defTabSz="228600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3488" y="6378576"/>
            <a:ext cx="560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F5F5F"/>
                </a:solidFill>
                <a:latin typeface="Calibri Light" panose="020F0302020204030204" pitchFamily="34" charset="0"/>
              </a:defRPr>
            </a:lvl1pPr>
          </a:lstStyle>
          <a:p>
            <a:fld id="{FC5592BD-66A9-4280-8B5A-810C4B1CE5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741022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783" y="184177"/>
            <a:ext cx="9075868" cy="52543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966" y="1600200"/>
            <a:ext cx="5384801" cy="45291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>
                <a:latin typeface="Calibri" panose="020F0502020204030204" pitchFamily="34" charset="0"/>
              </a:defRPr>
            </a:lvl1pPr>
            <a:lvl2pPr>
              <a:defRPr lang="en-US" dirty="0" smtClean="0">
                <a:latin typeface="Calibri" panose="020F0502020204030204" pitchFamily="34" charset="0"/>
              </a:defRPr>
            </a:lvl2pPr>
            <a:lvl3pPr>
              <a:defRPr lang="en-US" dirty="0" smtClean="0">
                <a:latin typeface="Calibri" panose="020F0502020204030204" pitchFamily="34" charset="0"/>
              </a:defRPr>
            </a:lvl3pPr>
            <a:lvl4pPr>
              <a:defRPr lang="en-US" dirty="0" smtClean="0">
                <a:latin typeface="Calibri" panose="020F0502020204030204" pitchFamily="34" charset="0"/>
              </a:defRPr>
            </a:lvl4pPr>
            <a:lvl5pPr>
              <a:defRPr lang="en-US" dirty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832737" y="711683"/>
            <a:ext cx="9082617" cy="388937"/>
          </a:xfrm>
        </p:spPr>
        <p:txBody>
          <a:bodyPr vert="horz" lIns="91440" tIns="0" rIns="91440" bIns="0" rtlCol="0" anchor="t">
            <a:noAutofit/>
          </a:bodyPr>
          <a:lstStyle>
            <a:lvl1pPr marL="227013" indent="-227013">
              <a:buNone/>
              <a:defRPr lang="en-US" sz="2400" i="1" dirty="0">
                <a:solidFill>
                  <a:srgbClr val="FFFFFF"/>
                </a:solidFill>
                <a:latin typeface="Calibri Light" panose="020F0302020204030204" pitchFamily="34" charset="0"/>
                <a:ea typeface="+mj-ea"/>
                <a:cs typeface="+mj-cs"/>
              </a:defRPr>
            </a:lvl1pPr>
          </a:lstStyle>
          <a:p>
            <a:pPr marL="0" lvl="0" indent="0">
              <a:spcBef>
                <a:spcPct val="0"/>
              </a:spcBef>
            </a:pPr>
            <a:r>
              <a:rPr lang="en-US"/>
              <a:t>Click to add subtitle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5"/>
          </p:nvPr>
        </p:nvSpPr>
        <p:spPr>
          <a:xfrm>
            <a:off x="6424084" y="1603375"/>
            <a:ext cx="5384800" cy="4525963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>
                <a:latin typeface="Calibri" panose="020F0502020204030204" pitchFamily="34" charset="0"/>
              </a:defRPr>
            </a:lvl1pPr>
            <a:lvl2pPr>
              <a:defRPr lang="en-US" smtClean="0">
                <a:latin typeface="Calibri" panose="020F0502020204030204" pitchFamily="34" charset="0"/>
              </a:defRPr>
            </a:lvl2pPr>
            <a:lvl3pPr>
              <a:defRPr lang="en-US" smtClean="0">
                <a:latin typeface="Calibri" panose="020F0502020204030204" pitchFamily="34" charset="0"/>
              </a:defRPr>
            </a:lvl3pPr>
            <a:lvl4pPr>
              <a:defRPr lang="en-US" smtClean="0">
                <a:latin typeface="Calibri" panose="020F0502020204030204" pitchFamily="34" charset="0"/>
              </a:defRPr>
            </a:lvl4pPr>
            <a:lvl5pPr>
              <a:defRPr lang="en-US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3488" y="6378576"/>
            <a:ext cx="560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F5F5F"/>
                </a:solidFill>
                <a:latin typeface="Calibri Light" panose="020F0302020204030204" pitchFamily="34" charset="0"/>
              </a:defRPr>
            </a:lvl1pPr>
          </a:lstStyle>
          <a:p>
            <a:fld id="{FC5592BD-66A9-4280-8B5A-810C4B1CE5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20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784" y="185313"/>
            <a:ext cx="9133017" cy="52543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>
                <a:latin typeface="Calibri" panose="020F0502020204030204" pitchFamily="34" charset="0"/>
              </a:defRPr>
            </a:lvl1pPr>
            <a:lvl2pPr>
              <a:defRPr sz="2000">
                <a:latin typeface="Calibri" panose="020F0502020204030204" pitchFamily="34" charset="0"/>
              </a:defRPr>
            </a:lvl2pPr>
            <a:lvl3pPr>
              <a:defRPr sz="1800">
                <a:latin typeface="Calibri" panose="020F0502020204030204" pitchFamily="34" charset="0"/>
              </a:defRPr>
            </a:lvl3pPr>
            <a:lvl4pPr>
              <a:defRPr sz="1600">
                <a:latin typeface="Calibri" panose="020F0502020204030204" pitchFamily="34" charset="0"/>
              </a:defRPr>
            </a:lvl4pPr>
            <a:lvl5pPr>
              <a:defRPr sz="1600">
                <a:latin typeface="Calibri" panose="020F050202020403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latin typeface="Calibri" panose="020F0502020204030204" pitchFamily="34" charset="0"/>
              </a:defRPr>
            </a:lvl1pPr>
            <a:lvl2pPr>
              <a:defRPr sz="2000">
                <a:latin typeface="Calibri" panose="020F0502020204030204" pitchFamily="34" charset="0"/>
              </a:defRPr>
            </a:lvl2pPr>
            <a:lvl3pPr>
              <a:defRPr sz="1800">
                <a:latin typeface="Calibri" panose="020F0502020204030204" pitchFamily="34" charset="0"/>
              </a:defRPr>
            </a:lvl3pPr>
            <a:lvl4pPr>
              <a:defRPr sz="1600">
                <a:latin typeface="Calibri" panose="020F0502020204030204" pitchFamily="34" charset="0"/>
              </a:defRPr>
            </a:lvl4pPr>
            <a:lvl5pPr>
              <a:defRPr sz="1600">
                <a:latin typeface="Calibri" panose="020F050202020403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11143488" y="6378576"/>
            <a:ext cx="560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F5F5F"/>
                </a:solidFill>
                <a:latin typeface="Calibri Light" panose="020F0302020204030204" pitchFamily="34" charset="0"/>
              </a:defRPr>
            </a:lvl1pPr>
          </a:lstStyle>
          <a:p>
            <a:fld id="{FC5592BD-66A9-4280-8B5A-810C4B1CE5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15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latin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3488" y="6378576"/>
            <a:ext cx="560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F5F5F"/>
                </a:solidFill>
                <a:latin typeface="Calibri Light" panose="020F0302020204030204" pitchFamily="34" charset="0"/>
              </a:defRPr>
            </a:lvl1pPr>
          </a:lstStyle>
          <a:p>
            <a:fld id="{FC5592BD-66A9-4280-8B5A-810C4B1CE5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958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198" y="1600201"/>
            <a:ext cx="10612967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3488" y="6378576"/>
            <a:ext cx="560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F5F5F"/>
                </a:solidFill>
                <a:latin typeface="Calibri Light" panose="020F0302020204030204" pitchFamily="34" charset="0"/>
              </a:defRPr>
            </a:lvl1pPr>
          </a:lstStyle>
          <a:p>
            <a:fld id="{FC5592BD-66A9-4280-8B5A-810C4B1CE5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7" name="Freeform 46"/>
          <p:cNvSpPr/>
          <p:nvPr userDrawn="1"/>
        </p:nvSpPr>
        <p:spPr>
          <a:xfrm>
            <a:off x="-161182" y="0"/>
            <a:ext cx="11165084" cy="1182129"/>
          </a:xfrm>
          <a:custGeom>
            <a:avLst/>
            <a:gdLst>
              <a:gd name="connsiteX0" fmla="*/ 8378889 w 8378889"/>
              <a:gd name="connsiteY0" fmla="*/ 0 h 1194319"/>
              <a:gd name="connsiteX1" fmla="*/ 8378889 w 8378889"/>
              <a:gd name="connsiteY1" fmla="*/ 615821 h 1194319"/>
              <a:gd name="connsiteX2" fmla="*/ 7800391 w 8378889"/>
              <a:gd name="connsiteY2" fmla="*/ 615821 h 1194319"/>
              <a:gd name="connsiteX3" fmla="*/ 7800391 w 8378889"/>
              <a:gd name="connsiteY3" fmla="*/ 1194319 h 1194319"/>
              <a:gd name="connsiteX4" fmla="*/ 0 w 8378889"/>
              <a:gd name="connsiteY4" fmla="*/ 1194319 h 1194319"/>
              <a:gd name="connsiteX5" fmla="*/ 0 w 8378889"/>
              <a:gd name="connsiteY5" fmla="*/ 9331 h 1194319"/>
              <a:gd name="connsiteX6" fmla="*/ 8378889 w 8378889"/>
              <a:gd name="connsiteY6" fmla="*/ 0 h 1194319"/>
              <a:gd name="connsiteX0" fmla="*/ 8378889 w 8378889"/>
              <a:gd name="connsiteY0" fmla="*/ 0 h 1194319"/>
              <a:gd name="connsiteX1" fmla="*/ 8378889 w 8378889"/>
              <a:gd name="connsiteY1" fmla="*/ 615821 h 1194319"/>
              <a:gd name="connsiteX2" fmla="*/ 7800391 w 8378889"/>
              <a:gd name="connsiteY2" fmla="*/ 615821 h 1194319"/>
              <a:gd name="connsiteX3" fmla="*/ 7800391 w 8378889"/>
              <a:gd name="connsiteY3" fmla="*/ 1194319 h 1194319"/>
              <a:gd name="connsiteX4" fmla="*/ 0 w 8378889"/>
              <a:gd name="connsiteY4" fmla="*/ 1194319 h 1194319"/>
              <a:gd name="connsiteX5" fmla="*/ 0 w 8378889"/>
              <a:gd name="connsiteY5" fmla="*/ 697 h 1194319"/>
              <a:gd name="connsiteX6" fmla="*/ 8378889 w 8378889"/>
              <a:gd name="connsiteY6" fmla="*/ 0 h 1194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78889" h="1194319">
                <a:moveTo>
                  <a:pt x="8378889" y="0"/>
                </a:moveTo>
                <a:lnTo>
                  <a:pt x="8378889" y="615821"/>
                </a:lnTo>
                <a:lnTo>
                  <a:pt x="7800391" y="615821"/>
                </a:lnTo>
                <a:lnTo>
                  <a:pt x="7800391" y="1194319"/>
                </a:lnTo>
                <a:lnTo>
                  <a:pt x="0" y="1194319"/>
                </a:lnTo>
                <a:lnTo>
                  <a:pt x="0" y="697"/>
                </a:lnTo>
                <a:lnTo>
                  <a:pt x="8378889" y="0"/>
                </a:lnTo>
                <a:close/>
              </a:path>
            </a:pathLst>
          </a:cu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506" y="655426"/>
            <a:ext cx="812120" cy="46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81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3" r:id="rId2"/>
    <p:sldLayoutId id="2147483736" r:id="rId3"/>
    <p:sldLayoutId id="2147483735" r:id="rId4"/>
    <p:sldLayoutId id="2147483737" r:id="rId5"/>
    <p:sldLayoutId id="2147483723" r:id="rId6"/>
    <p:sldLayoutId id="2147483724" r:id="rId7"/>
    <p:sldLayoutId id="2147483725" r:id="rId8"/>
    <p:sldLayoutId id="2147483727" r:id="rId9"/>
    <p:sldLayoutId id="2147483728" r:id="rId10"/>
    <p:sldLayoutId id="2147483729" r:id="rId11"/>
    <p:sldLayoutId id="2147483732" r:id="rId12"/>
    <p:sldLayoutId id="2147483734" r:id="rId13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FFFFFF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227013" indent="-227013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rgbClr val="505050"/>
          </a:solidFill>
          <a:latin typeface="Calibri" panose="020F0502020204030204" pitchFamily="34" charset="0"/>
          <a:ea typeface="+mn-ea"/>
          <a:cs typeface="+mn-cs"/>
        </a:defRPr>
      </a:lvl1pPr>
      <a:lvl2pPr marL="687388" indent="-230188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505050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rgbClr val="505050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505050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rgbClr val="505050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/>
      </p:sp>
      <p:grpSp>
        <p:nvGrpSpPr>
          <p:cNvPr id="10" name="Group 9"/>
          <p:cNvGrpSpPr/>
          <p:nvPr/>
        </p:nvGrpSpPr>
        <p:grpSpPr>
          <a:xfrm>
            <a:off x="0" y="2993034"/>
            <a:ext cx="10690979" cy="2220363"/>
            <a:chOff x="-2" y="2795644"/>
            <a:chExt cx="8018234" cy="2220363"/>
          </a:xfrm>
          <a:solidFill>
            <a:schemeClr val="accent2"/>
          </a:solidFill>
        </p:grpSpPr>
        <p:sp>
          <p:nvSpPr>
            <p:cNvPr id="11" name="Rectangle 10"/>
            <p:cNvSpPr/>
            <p:nvPr/>
          </p:nvSpPr>
          <p:spPr>
            <a:xfrm>
              <a:off x="-2" y="2795644"/>
              <a:ext cx="8018234" cy="11179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" y="3898068"/>
              <a:ext cx="5741772" cy="11179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8" name="Title 7"/>
          <p:cNvSpPr>
            <a:spLocks noGrp="1"/>
          </p:cNvSpPr>
          <p:nvPr>
            <p:ph type="ctrTitle" idx="4294967295"/>
          </p:nvPr>
        </p:nvSpPr>
        <p:spPr>
          <a:xfrm>
            <a:off x="143220" y="3138068"/>
            <a:ext cx="7216047" cy="118298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Team: Team Team’s team effort </a:t>
            </a:r>
            <a:r>
              <a:rPr lang="en-US" dirty="0" smtClean="0"/>
              <a:t>for a  </a:t>
            </a:r>
            <a:r>
              <a:rPr lang="en-US" dirty="0" smtClean="0"/>
              <a:t>casing management solution  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355600" y="4466083"/>
            <a:ext cx="5453036" cy="374484"/>
          </a:xfrm>
        </p:spPr>
        <p:txBody>
          <a:bodyPr vert="horz" lIns="91440" tIns="0" rIns="91440" bIns="0" rtlCol="0">
            <a:noAutofit/>
          </a:bodyPr>
          <a:lstStyle/>
          <a:p>
            <a:pPr marL="0" indent="0">
              <a:buNone/>
            </a:pPr>
            <a:r>
              <a:rPr lang="en-US" sz="2800" i="1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Casing Tally </a:t>
            </a:r>
            <a:r>
              <a:rPr lang="en-US" sz="2800" i="1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Tinder</a:t>
            </a:r>
            <a:endParaRPr lang="en-US" sz="2800" i="1" dirty="0">
              <a:solidFill>
                <a:schemeClr val="bg1"/>
              </a:solidFill>
              <a:latin typeface="Calibri Light" panose="020F0302020204030204" pitchFamily="34" charset="0"/>
            </a:endParaRPr>
          </a:p>
        </p:txBody>
      </p:sp>
      <p:sp>
        <p:nvSpPr>
          <p:cNvPr id="14" name="Text Placeholder 2"/>
          <p:cNvSpPr txBox="1">
            <a:spLocks/>
          </p:cNvSpPr>
          <p:nvPr/>
        </p:nvSpPr>
        <p:spPr>
          <a:xfrm>
            <a:off x="5614683" y="4840567"/>
            <a:ext cx="4579937" cy="4238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7013" indent="-227013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1800" b="0" kern="0" dirty="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687388" indent="-230188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505050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rgbClr val="505050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505050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rgbClr val="505050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spcBef>
                <a:spcPts val="0"/>
              </a:spcBef>
            </a:pPr>
            <a:r>
              <a:rPr lang="en-US" dirty="0"/>
              <a:t>November 29, 2017</a:t>
            </a:r>
          </a:p>
        </p:txBody>
      </p:sp>
    </p:spTree>
    <p:extLst>
      <p:ext uri="{BB962C8B-B14F-4D97-AF65-F5344CB8AC3E}">
        <p14:creationId xmlns:p14="http://schemas.microsoft.com/office/powerpoint/2010/main" val="98339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Solution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0016" y="1362455"/>
            <a:ext cx="5241701" cy="492744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26695" indent="-226695"/>
            <a:r>
              <a:rPr lang="en-US" sz="2400" dirty="0" smtClean="0"/>
              <a:t>Redesigned, simplified, and integrated workflow</a:t>
            </a:r>
          </a:p>
          <a:p>
            <a:pPr marL="226695" indent="-226695"/>
            <a:r>
              <a:rPr lang="en-US" sz="2400" dirty="0" smtClean="0"/>
              <a:t>Removes work from rig-site to a controlled, safer environment </a:t>
            </a:r>
          </a:p>
          <a:p>
            <a:pPr marL="226695" indent="-226695"/>
            <a:r>
              <a:rPr lang="en-US" sz="2400" dirty="0" smtClean="0"/>
              <a:t>Cheap to implement</a:t>
            </a:r>
          </a:p>
          <a:p>
            <a:pPr marL="226695" indent="-226695"/>
            <a:r>
              <a:rPr lang="en-US" sz="2400" dirty="0" smtClean="0"/>
              <a:t>Prevents mistakes from manually  measuring and recording</a:t>
            </a:r>
          </a:p>
          <a:p>
            <a:pPr marL="226695" indent="-226695"/>
            <a:r>
              <a:rPr lang="en-US" sz="2400" dirty="0" smtClean="0"/>
              <a:t>Provides additional value by properly  tracking individual joints of casing</a:t>
            </a:r>
            <a:endParaRPr lang="en-US" sz="2400" dirty="0" smtClean="0"/>
          </a:p>
          <a:p>
            <a:pPr marL="226695" indent="-226695"/>
            <a:endParaRPr lang="en-US" sz="2400" dirty="0" smtClean="0"/>
          </a:p>
          <a:p>
            <a:pPr marL="226695" indent="-226695"/>
            <a:endParaRPr lang="en-US" sz="2400" dirty="0"/>
          </a:p>
          <a:p>
            <a:pPr marL="226695" indent="-226695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320463" y="6492875"/>
            <a:ext cx="560832" cy="365125"/>
          </a:xfrm>
        </p:spPr>
        <p:txBody>
          <a:bodyPr/>
          <a:lstStyle/>
          <a:p>
            <a:fld id="{FC5592BD-66A9-4280-8B5A-810C4B1CE50B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061" y="1362455"/>
            <a:ext cx="6319234" cy="5130420"/>
          </a:xfrm>
          <a:prstGeom prst="rect">
            <a:avLst/>
          </a:prstGeom>
          <a:noFill/>
          <a:ln w="381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69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Casing vendor requirements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6582" y="1393592"/>
            <a:ext cx="11858256" cy="459422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26695" indent="-226695"/>
            <a:r>
              <a:rPr lang="en-US" sz="2400" dirty="0" smtClean="0"/>
              <a:t>Laser measure each joint using any number of laser measurement tools</a:t>
            </a:r>
          </a:p>
          <a:p>
            <a:pPr marL="226695" indent="-226695"/>
            <a:r>
              <a:rPr lang="en-US" sz="2400" dirty="0" smtClean="0"/>
              <a:t>Create QR code containing length, casing and thread types, and additional information</a:t>
            </a:r>
          </a:p>
          <a:p>
            <a:pPr marL="687070" lvl="1" indent="-226695"/>
            <a:r>
              <a:rPr lang="en-US" sz="2400" dirty="0" smtClean="0"/>
              <a:t>Thread length can be determined by thread type and used to determine running length</a:t>
            </a:r>
            <a:endParaRPr lang="en-US" sz="2400" dirty="0" smtClean="0"/>
          </a:p>
          <a:p>
            <a:pPr marL="226695" indent="-226695"/>
            <a:r>
              <a:rPr lang="en-US" sz="2400" dirty="0" smtClean="0"/>
              <a:t>Print and stick inside casing joint at pin end</a:t>
            </a:r>
          </a:p>
          <a:p>
            <a:pPr marL="687070" lvl="1" indent="-226695"/>
            <a:r>
              <a:rPr lang="en-US" sz="2400" dirty="0" smtClean="0"/>
              <a:t>Potential to tie vendor created QR codes to block chain of casing joint life cycle</a:t>
            </a:r>
          </a:p>
          <a:p>
            <a:pPr marL="226695" indent="-226695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C5592BD-66A9-4280-8B5A-810C4B1CE50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8856" y="3638301"/>
            <a:ext cx="3041716" cy="30291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1" y="3690704"/>
            <a:ext cx="6410954" cy="300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7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Why QR Code solution?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C5592BD-66A9-4280-8B5A-810C4B1CE50B}" type="slidenum">
              <a:rPr lang="en-US" b="1" smtClean="0"/>
              <a:pPr/>
              <a:t>4</a:t>
            </a:fld>
            <a:endParaRPr lang="en-US" b="1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885" y="1618963"/>
            <a:ext cx="5202998" cy="5202998"/>
          </a:xfrm>
        </p:spPr>
      </p:pic>
      <p:sp>
        <p:nvSpPr>
          <p:cNvPr id="9" name="TextBox 8"/>
          <p:cNvSpPr txBox="1"/>
          <p:nvPr/>
        </p:nvSpPr>
        <p:spPr>
          <a:xfrm>
            <a:off x="9810558" y="1609859"/>
            <a:ext cx="26658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Length: 42.62</a:t>
            </a:r>
          </a:p>
          <a:p>
            <a:r>
              <a:rPr lang="en-US" b="1" dirty="0"/>
              <a:t>Type: CASING</a:t>
            </a:r>
          </a:p>
          <a:p>
            <a:r>
              <a:rPr lang="en-US" b="1" dirty="0"/>
              <a:t>OD: 5.50</a:t>
            </a:r>
          </a:p>
          <a:p>
            <a:r>
              <a:rPr lang="en-US" b="1" dirty="0"/>
              <a:t>Weight: 17</a:t>
            </a:r>
          </a:p>
          <a:p>
            <a:r>
              <a:rPr lang="en-US" b="1" dirty="0"/>
              <a:t>Grade: P110RY</a:t>
            </a:r>
          </a:p>
          <a:p>
            <a:r>
              <a:rPr lang="en-US" b="1" dirty="0"/>
              <a:t>ID: 4.892</a:t>
            </a:r>
          </a:p>
          <a:p>
            <a:r>
              <a:rPr lang="en-US" b="1" dirty="0"/>
              <a:t>Threat type: CDC-HTQ</a:t>
            </a:r>
          </a:p>
          <a:p>
            <a:r>
              <a:rPr lang="en-US" b="1" dirty="0"/>
              <a:t>Thread length: 1.23</a:t>
            </a:r>
          </a:p>
          <a:p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37713" y="1358140"/>
            <a:ext cx="49504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Everyone with a phone can read a QR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Don’t need the application to read information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Cheaper than RFID readers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 No need to manage or install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Printed on vinyl labels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Waterproof, durable, can be cleaned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Easily add extra information such as specifications, URLs to manuals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Generally QR code can hold 406 bytes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61717" y="1538444"/>
            <a:ext cx="36833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Audience scan this QR code now: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726884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Tool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6582" y="1393592"/>
            <a:ext cx="5830579" cy="498498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26695" indent="-226695"/>
            <a:r>
              <a:rPr lang="en-US" sz="2400" dirty="0" smtClean="0"/>
              <a:t>Engineer builds casing string design within desktop version of application</a:t>
            </a:r>
          </a:p>
          <a:p>
            <a:pPr marL="687070" lvl="1" indent="-226695"/>
            <a:r>
              <a:rPr lang="en-US" sz="2400" dirty="0" smtClean="0"/>
              <a:t>Leverage well type and model data</a:t>
            </a:r>
          </a:p>
          <a:p>
            <a:pPr marL="687070" lvl="1" indent="-226695"/>
            <a:r>
              <a:rPr lang="en-US" sz="2400" dirty="0" smtClean="0"/>
              <a:t>Obtains contextual data from WellView; target formation, critical point depths, lateral length </a:t>
            </a:r>
          </a:p>
          <a:p>
            <a:pPr marL="226695" indent="-226695"/>
            <a:r>
              <a:rPr lang="en-US" sz="2400" dirty="0" smtClean="0"/>
              <a:t>Design can be associated with well and stored in application to be used for:</a:t>
            </a:r>
          </a:p>
          <a:p>
            <a:pPr marL="687070" lvl="1" indent="-226695"/>
            <a:r>
              <a:rPr lang="en-US" sz="2400" dirty="0" smtClean="0"/>
              <a:t>Permit applications</a:t>
            </a:r>
          </a:p>
          <a:p>
            <a:pPr marL="687070" lvl="1" indent="-226695"/>
            <a:r>
              <a:rPr lang="en-US" sz="2400" dirty="0" smtClean="0"/>
              <a:t>Drilling Program</a:t>
            </a:r>
          </a:p>
          <a:p>
            <a:pPr marL="687070" lvl="1" indent="-226695"/>
            <a:r>
              <a:rPr lang="en-US" sz="2400" dirty="0" smtClean="0"/>
              <a:t>Procuring materials and pricing of job</a:t>
            </a:r>
          </a:p>
          <a:p>
            <a:pPr marL="687070" lvl="1" indent="-226695"/>
            <a:r>
              <a:rPr lang="en-US" sz="2400" dirty="0" smtClean="0"/>
              <a:t>Checklist on location for inventory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C5592BD-66A9-4280-8B5A-810C4B1CE50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A04146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14499" y="1596980"/>
            <a:ext cx="5740543" cy="372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234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Location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6582" y="1393592"/>
            <a:ext cx="6101035" cy="459422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26695" indent="-226695"/>
            <a:r>
              <a:rPr lang="en-US" sz="2400" dirty="0" smtClean="0"/>
              <a:t>Uses GPS location to check well</a:t>
            </a:r>
          </a:p>
          <a:p>
            <a:pPr marL="226695" indent="-226695"/>
            <a:r>
              <a:rPr lang="en-US" sz="2400" dirty="0" smtClean="0"/>
              <a:t>Rig team select the well in the application then scan the  casing which builds the inventory  </a:t>
            </a:r>
          </a:p>
          <a:p>
            <a:pPr marL="226695" indent="-226695"/>
            <a:r>
              <a:rPr lang="en-US" sz="2400" dirty="0" smtClean="0"/>
              <a:t>Can check inventory against design</a:t>
            </a:r>
          </a:p>
          <a:p>
            <a:pPr marL="226695" indent="-226695"/>
            <a:r>
              <a:rPr lang="en-US" sz="2400" dirty="0" smtClean="0"/>
              <a:t>Use light on phone to scan in the dark</a:t>
            </a:r>
          </a:p>
          <a:p>
            <a:pPr marL="226695" indent="-226695"/>
            <a:r>
              <a:rPr lang="en-US" sz="2400" dirty="0" smtClean="0"/>
              <a:t>Caches data in application until a connection is found</a:t>
            </a:r>
          </a:p>
          <a:p>
            <a:pPr marL="226695" indent="-226695"/>
            <a:endParaRPr lang="en-US" sz="2400" dirty="0" smtClean="0"/>
          </a:p>
          <a:p>
            <a:pPr marL="226695" indent="-226695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C5592BD-66A9-4280-8B5A-810C4B1CE50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7306ED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11414" y="1318979"/>
            <a:ext cx="2889949" cy="505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590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casing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187530"/>
            <a:ext cx="5821251" cy="459422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26695" indent="-226695"/>
            <a:r>
              <a:rPr lang="en-US" sz="2400" dirty="0" smtClean="0"/>
              <a:t>Swipe right as items are RIH</a:t>
            </a:r>
          </a:p>
          <a:p>
            <a:pPr marL="226695" indent="-226695"/>
            <a:r>
              <a:rPr lang="en-US" sz="2400" dirty="0" smtClean="0"/>
              <a:t>Swipe left for bad joint</a:t>
            </a:r>
          </a:p>
          <a:p>
            <a:pPr marL="687070" lvl="1" indent="-226695"/>
            <a:r>
              <a:rPr lang="en-US" sz="2400" dirty="0" smtClean="0"/>
              <a:t>Updates casing tally in real time</a:t>
            </a:r>
          </a:p>
          <a:p>
            <a:pPr marL="226695" indent="-226695"/>
            <a:r>
              <a:rPr lang="en-US" sz="2400" dirty="0" smtClean="0"/>
              <a:t>Warning when changing families, running other item or out of order</a:t>
            </a:r>
          </a:p>
          <a:p>
            <a:pPr marL="226695" indent="-226695"/>
            <a:r>
              <a:rPr lang="en-US" sz="2400" dirty="0" smtClean="0"/>
              <a:t>Can be used for tracking excess</a:t>
            </a:r>
            <a:r>
              <a:rPr lang="en-US" sz="2400" dirty="0" smtClean="0"/>
              <a:t> inventory</a:t>
            </a:r>
          </a:p>
          <a:p>
            <a:pPr marL="226695" indent="-226695"/>
            <a:r>
              <a:rPr lang="en-US" sz="2400" dirty="0" smtClean="0"/>
              <a:t>Track KPIs</a:t>
            </a:r>
          </a:p>
          <a:p>
            <a:pPr marL="226695" indent="-226695"/>
            <a:r>
              <a:rPr lang="en-US" sz="2400" dirty="0" smtClean="0"/>
              <a:t>Export and import final tally</a:t>
            </a:r>
            <a:endParaRPr lang="en-US" sz="2400" dirty="0" smtClean="0"/>
          </a:p>
          <a:p>
            <a:pPr marL="226695" indent="-226695"/>
            <a:endParaRPr lang="en-US" sz="2400" dirty="0" smtClean="0"/>
          </a:p>
          <a:p>
            <a:pPr marL="226695" indent="-226695"/>
            <a:endParaRPr lang="en-US" sz="2400" dirty="0" smtClean="0"/>
          </a:p>
          <a:p>
            <a:pPr marL="226695" indent="-226695"/>
            <a:endParaRPr lang="en-US" sz="2400" dirty="0"/>
          </a:p>
          <a:p>
            <a:pPr marL="226695" indent="-226695"/>
            <a:endParaRPr lang="en-US" sz="2400" dirty="0" smtClean="0"/>
          </a:p>
          <a:p>
            <a:pPr marL="226695" indent="-226695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C5592BD-66A9-4280-8B5A-810C4B1CE50B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538D73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59898" y="1329198"/>
            <a:ext cx="2942338" cy="52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7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evon Presentation Template Widescreen">
  <a:themeElements>
    <a:clrScheme name="Devon Colors">
      <a:dk1>
        <a:sysClr val="windowText" lastClr="000000"/>
      </a:dk1>
      <a:lt1>
        <a:sysClr val="window" lastClr="FFFFFF"/>
      </a:lt1>
      <a:dk2>
        <a:srgbClr val="00A591"/>
      </a:dk2>
      <a:lt2>
        <a:srgbClr val="4DD3FD"/>
      </a:lt2>
      <a:accent1>
        <a:srgbClr val="505050"/>
      </a:accent1>
      <a:accent2>
        <a:srgbClr val="F54123"/>
      </a:accent2>
      <a:accent3>
        <a:srgbClr val="7F7F7F"/>
      </a:accent3>
      <a:accent4>
        <a:srgbClr val="00AAC3"/>
      </a:accent4>
      <a:accent5>
        <a:srgbClr val="F59B14"/>
      </a:accent5>
      <a:accent6>
        <a:srgbClr val="73AA32"/>
      </a:accent6>
      <a:hlink>
        <a:srgbClr val="4DD3FD"/>
      </a:hlink>
      <a:folHlink>
        <a:srgbClr val="1E82BE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White">
      <a:srgbClr val="FFFFFF"/>
    </a:custClr>
    <a:custClr name="Black">
      <a:srgbClr val="000000"/>
    </a:custClr>
    <a:custClr name="Devon Grey">
      <a:srgbClr val="B2B2B2"/>
    </a:custClr>
    <a:custClr name="Devon Slate">
      <a:srgbClr val="505050"/>
    </a:custClr>
    <a:custClr name="Devon Clay">
      <a:srgbClr val="F54123"/>
    </a:custClr>
    <a:custClr name="Devon Blue">
      <a:srgbClr val="00AAC3"/>
    </a:custClr>
    <a:custClr name="Devon Green">
      <a:srgbClr val="73AA32"/>
    </a:custClr>
    <a:custClr name="Devon Yellow">
      <a:srgbClr val="F59B14"/>
    </a:custClr>
    <a:custClr name="Devon Turquoise">
      <a:srgbClr val="00A591"/>
    </a:custClr>
    <a:custClr name="Devon Light Blue">
      <a:srgbClr val="4DD3FD"/>
    </a:custClr>
    <a:custClr name="Devon Sky Blue">
      <a:srgbClr val="1E82BE"/>
    </a:custClr>
    <a:custClr name="Devon Gold">
      <a:srgbClr val="C89B32"/>
    </a:custClr>
    <a:custClr name="Devon Light Yellow">
      <a:srgbClr val="F5C814"/>
    </a:custClr>
    <a:custClr name="Devon Orange">
      <a:srgbClr val="FF6E00"/>
    </a:custClr>
    <a:custClr name="Devon Brown">
      <a:srgbClr val="8C4632"/>
    </a:custClr>
    <a:custClr name="Devon Dark Green">
      <a:srgbClr val="517F49"/>
    </a:custClr>
  </a:custClrLst>
  <a:extLst>
    <a:ext uri="{05A4C25C-085E-4340-85A3-A5531E510DB2}">
      <thm15:themeFamily xmlns:thm15="http://schemas.microsoft.com/office/thememl/2012/main" name="DevonPresentationTemplateWidescreen.potx" id="{B7EAC196-5FEA-47CD-87B7-4737E241EF5E}" vid="{6D2A4A80-B61A-403A-BDD8-87B02EBADE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1EC96FEC1827946AEE0EADE8B03907A" ma:contentTypeVersion="6" ma:contentTypeDescription="Create a new document." ma:contentTypeScope="" ma:versionID="b24a957f66e375b0b72e679cfab1c7b1">
  <xsd:schema xmlns:xsd="http://www.w3.org/2001/XMLSchema" xmlns:xs="http://www.w3.org/2001/XMLSchema" xmlns:p="http://schemas.microsoft.com/office/2006/metadata/properties" xmlns:ns2="cac1ce98-df89-4960-bac9-4a809264fa54" xmlns:ns3="acbd5d42-fa47-4603-8eb4-08e033b38099" targetNamespace="http://schemas.microsoft.com/office/2006/metadata/properties" ma:root="true" ma:fieldsID="7e95ee637755d2e5e9a4bb1bd9e5e687" ns2:_="" ns3:_="">
    <xsd:import namespace="cac1ce98-df89-4960-bac9-4a809264fa54"/>
    <xsd:import namespace="acbd5d42-fa47-4603-8eb4-08e033b380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c1ce98-df89-4960-bac9-4a809264fa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bd5d42-fa47-4603-8eb4-08e033b38099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cbd5d42-fa47-4603-8eb4-08e033b38099">
      <UserInfo>
        <DisplayName>Pope, Charles</DisplayName>
        <AccountId>33</AccountId>
        <AccountType/>
      </UserInfo>
      <UserInfo>
        <DisplayName>Matalik, Mark</DisplayName>
        <AccountId>32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6DC4FB-724C-4373-824E-7A7F335BD638}">
  <ds:schemaRefs>
    <ds:schemaRef ds:uri="acbd5d42-fa47-4603-8eb4-08e033b38099"/>
    <ds:schemaRef ds:uri="cac1ce98-df89-4960-bac9-4a809264fa5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9AB9C22-E575-4D33-8592-ADAE487E857D}">
  <ds:schemaRefs>
    <ds:schemaRef ds:uri="http://purl.org/dc/dcmitype/"/>
    <ds:schemaRef ds:uri="http://schemas.microsoft.com/office/2006/documentManagement/types"/>
    <ds:schemaRef ds:uri="http://purl.org/dc/terms/"/>
    <ds:schemaRef ds:uri="http://www.w3.org/XML/1998/namespace"/>
    <ds:schemaRef ds:uri="http://purl.org/dc/elements/1.1/"/>
    <ds:schemaRef ds:uri="acbd5d42-fa47-4603-8eb4-08e033b38099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cac1ce98-df89-4960-bac9-4a809264fa54"/>
  </ds:schemaRefs>
</ds:datastoreItem>
</file>

<file path=customXml/itemProps3.xml><?xml version="1.0" encoding="utf-8"?>
<ds:datastoreItem xmlns:ds="http://schemas.openxmlformats.org/officeDocument/2006/customXml" ds:itemID="{774E2C5A-15D2-47D6-BBCF-30DB48407E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1265</TotalTime>
  <Words>382</Words>
  <Application>Microsoft Office PowerPoint</Application>
  <PresentationFormat>Widescreen</PresentationFormat>
  <Paragraphs>68</Paragraphs>
  <Slides>7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Trebuchet MS</vt:lpstr>
      <vt:lpstr>Devon Presentation Template Widescreen</vt:lpstr>
      <vt:lpstr>Team: Team Team’s team effort for a  casing management solution  </vt:lpstr>
      <vt:lpstr>Overall Solution</vt:lpstr>
      <vt:lpstr>Casing vendor requirements</vt:lpstr>
      <vt:lpstr>Why QR Code solution?</vt:lpstr>
      <vt:lpstr>Design Tool</vt:lpstr>
      <vt:lpstr>On Location</vt:lpstr>
      <vt:lpstr>Running the casing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Devon Hackathon 2017</dc:title>
  <dc:creator>Charlton, Ali</dc:creator>
  <cp:lastModifiedBy>Charlton, Ali</cp:lastModifiedBy>
  <cp:revision>42</cp:revision>
  <dcterms:modified xsi:type="dcterms:W3CDTF">2017-11-30T22:24:07Z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0x010100B1EC96FEC1827946AEE0EADE8B03907A</vt:lpwstr>
  </property>
</Properties>
</file>